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userId="S::hehu@ciep.fr::c551eca6-6039-4e0d-848c-1c9d7df744f9" providerId="AD"/>
      </p:ext>
    </p:extLst>
  </p:cmAuthor>
  <p:cmAuthor id="2" name="Chelli, Thaouizet" initials="CT" lastIdx="9" clrIdx="1">
    <p:extLst>
      <p:ext uri="{19B8F6BF-5375-455C-9EA6-DF929625EA0E}">
        <p15:presenceInfo xmlns:p15="http://schemas.microsoft.com/office/powerpoint/2012/main" userId="Chelli, Thaouizet" providerId="None"/>
      </p:ext>
    </p:extLst>
  </p:cmAuthor>
  <p:cmAuthor id="3" name="Quéré, Olivier" initials="QO" lastIdx="13" clrIdx="2">
    <p:extLst>
      <p:ext uri="{19B8F6BF-5375-455C-9EA6-DF929625EA0E}">
        <p15:presenceInfo xmlns:p15="http://schemas.microsoft.com/office/powerpoint/2012/main" userId="S::olqu@ciep.fr::bdf58622-d48a-4315-97c9-33bbcc0042a4" providerId="AD"/>
      </p:ext>
    </p:extLst>
  </p:cmAuthor>
  <p:cmAuthor id="4" name="Nguyen, Huyen Anh" initials="NHA" lastIdx="3" clrIdx="3">
    <p:extLst>
      <p:ext uri="{19B8F6BF-5375-455C-9EA6-DF929625EA0E}">
        <p15:presenceInfo xmlns:p15="http://schemas.microsoft.com/office/powerpoint/2012/main" userId="Nguyen, Huyen Anh" providerId="None"/>
      </p:ext>
    </p:extLst>
  </p:cmAuthor>
  <p:cmAuthor id="5" name="Chelli, Thaouizet" initials="CT [2]" lastIdx="2" clrIdx="4">
    <p:extLst>
      <p:ext uri="{19B8F6BF-5375-455C-9EA6-DF929625EA0E}">
        <p15:presenceInfo xmlns:p15="http://schemas.microsoft.com/office/powerpoint/2012/main"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72" autoAdjust="0"/>
  </p:normalViewPr>
  <p:slideViewPr>
    <p:cSldViewPr snapToGrid="0">
      <p:cViewPr varScale="1">
        <p:scale>
          <a:sx n="40" d="100"/>
          <a:sy n="40" d="100"/>
        </p:scale>
        <p:origin x="2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li, Thaouizet" userId="S::thch@ciep.fr::d9fa026b-2a0d-433f-9178-0f785594bc1b" providerId="AD" clId="Web-{F325D56B-6E60-8370-8A6D-BD8624409C45}"/>
    <pc:docChg chg="modSld">
      <pc:chgData name="Chelli, Thaouizet" userId="S::thch@ciep.fr::d9fa026b-2a0d-433f-9178-0f785594bc1b" providerId="AD" clId="Web-{F325D56B-6E60-8370-8A6D-BD8624409C45}" dt="2020-09-21T14:09:22.785" v="56" actId="20577"/>
      <pc:docMkLst>
        <pc:docMk/>
      </pc:docMkLst>
      <pc:sldChg chg="modSp">
        <pc:chgData name="Chelli, Thaouizet" userId="S::thch@ciep.fr::d9fa026b-2a0d-433f-9178-0f785594bc1b" providerId="AD" clId="Web-{F325D56B-6E60-8370-8A6D-BD8624409C45}" dt="2020-09-21T14:09:17.738" v="54" actId="20577"/>
        <pc:sldMkLst>
          <pc:docMk/>
          <pc:sldMk cId="3619248911" sldId="291"/>
        </pc:sldMkLst>
        <pc:spChg chg="mod">
          <ac:chgData name="Chelli, Thaouizet" userId="S::thch@ciep.fr::d9fa026b-2a0d-433f-9178-0f785594bc1b" providerId="AD" clId="Web-{F325D56B-6E60-8370-8A6D-BD8624409C45}" dt="2020-09-21T14:09:17.738" v="54" actId="20577"/>
          <ac:spMkLst>
            <pc:docMk/>
            <pc:sldMk cId="3619248911" sldId="291"/>
            <ac:spMk id="3" creationId="{00000000-0000-0000-0000-000000000000}"/>
          </ac:spMkLst>
        </pc:spChg>
      </pc:sldChg>
    </pc:docChg>
  </pc:docChgLst>
  <pc:docChgLst>
    <pc:chgData name="Hulin, Hélène" userId="c551eca6-6039-4e0d-848c-1c9d7df744f9" providerId="ADAL" clId="{2E598C42-4F0B-44BB-93F9-9FA428B8A773}"/>
    <pc:docChg chg="undo custSel addSld delSld modSld sldOrd">
      <pc:chgData name="Hulin, Hélène" userId="c551eca6-6039-4e0d-848c-1c9d7df744f9" providerId="ADAL" clId="{2E598C42-4F0B-44BB-93F9-9FA428B8A773}" dt="2020-10-22T13:03:56.336" v="1098" actId="20577"/>
      <pc:docMkLst>
        <pc:docMk/>
      </pc:docMkLst>
      <pc:sldChg chg="modNotesTx">
        <pc:chgData name="Hulin, Hélène" userId="c551eca6-6039-4e0d-848c-1c9d7df744f9" providerId="ADAL" clId="{2E598C42-4F0B-44BB-93F9-9FA428B8A773}" dt="2020-10-19T09:25:24.684" v="1029" actId="6549"/>
        <pc:sldMkLst>
          <pc:docMk/>
          <pc:sldMk cId="231677323" sldId="284"/>
        </pc:sldMkLst>
      </pc:sldChg>
      <pc:sldChg chg="modSp modNotesTx">
        <pc:chgData name="Hulin, Hélène" userId="c551eca6-6039-4e0d-848c-1c9d7df744f9" providerId="ADAL" clId="{2E598C42-4F0B-44BB-93F9-9FA428B8A773}" dt="2020-10-19T09:05:00.173" v="531" actId="20577"/>
        <pc:sldMkLst>
          <pc:docMk/>
          <pc:sldMk cId="3088901448" sldId="287"/>
        </pc:sldMkLst>
        <pc:spChg chg="mod">
          <ac:chgData name="Hulin, Hélène" userId="c551eca6-6039-4e0d-848c-1c9d7df744f9" providerId="ADAL" clId="{2E598C42-4F0B-44BB-93F9-9FA428B8A773}" dt="2020-10-19T09:05:00.173" v="531" actId="20577"/>
          <ac:spMkLst>
            <pc:docMk/>
            <pc:sldMk cId="3088901448" sldId="287"/>
            <ac:spMk id="30" creationId="{00000000-0000-0000-0000-000000000000}"/>
          </ac:spMkLst>
        </pc:spChg>
        <pc:spChg chg="mod">
          <ac:chgData name="Hulin, Hélène" userId="c551eca6-6039-4e0d-848c-1c9d7df744f9" providerId="ADAL" clId="{2E598C42-4F0B-44BB-93F9-9FA428B8A773}" dt="2020-10-19T08:58:41.778" v="159" actId="313"/>
          <ac:spMkLst>
            <pc:docMk/>
            <pc:sldMk cId="3088901448" sldId="287"/>
            <ac:spMk id="32" creationId="{00000000-0000-0000-0000-000000000000}"/>
          </ac:spMkLst>
        </pc:spChg>
      </pc:sldChg>
      <pc:sldChg chg="modNotesTx">
        <pc:chgData name="Hulin, Hélène" userId="c551eca6-6039-4e0d-848c-1c9d7df744f9" providerId="ADAL" clId="{2E598C42-4F0B-44BB-93F9-9FA428B8A773}" dt="2020-10-19T09:06:49.103" v="536" actId="20577"/>
        <pc:sldMkLst>
          <pc:docMk/>
          <pc:sldMk cId="1089992713" sldId="292"/>
        </pc:sldMkLst>
      </pc:sldChg>
      <pc:sldChg chg="modNotesTx">
        <pc:chgData name="Hulin, Hélène" userId="c551eca6-6039-4e0d-848c-1c9d7df744f9" providerId="ADAL" clId="{2E598C42-4F0B-44BB-93F9-9FA428B8A773}" dt="2020-10-19T09:22:00.493" v="916" actId="113"/>
        <pc:sldMkLst>
          <pc:docMk/>
          <pc:sldMk cId="1857934290" sldId="295"/>
        </pc:sldMkLst>
      </pc:sldChg>
      <pc:sldChg chg="modNotesTx">
        <pc:chgData name="Hulin, Hélène" userId="c551eca6-6039-4e0d-848c-1c9d7df744f9" providerId="ADAL" clId="{2E598C42-4F0B-44BB-93F9-9FA428B8A773}" dt="2020-10-19T09:17:12.960" v="906" actId="20577"/>
        <pc:sldMkLst>
          <pc:docMk/>
          <pc:sldMk cId="3886445461" sldId="297"/>
        </pc:sldMkLst>
      </pc:sldChg>
      <pc:sldChg chg="modNotesTx">
        <pc:chgData name="Hulin, Hélène" userId="c551eca6-6039-4e0d-848c-1c9d7df744f9" providerId="ADAL" clId="{2E598C42-4F0B-44BB-93F9-9FA428B8A773}" dt="2020-10-19T09:24:05.820" v="992" actId="20577"/>
        <pc:sldMkLst>
          <pc:docMk/>
          <pc:sldMk cId="696306708" sldId="298"/>
        </pc:sldMkLst>
      </pc:sldChg>
      <pc:sldChg chg="modNotesTx">
        <pc:chgData name="Hulin, Hélène" userId="c551eca6-6039-4e0d-848c-1c9d7df744f9" providerId="ADAL" clId="{2E598C42-4F0B-44BB-93F9-9FA428B8A773}" dt="2020-10-19T09:16:06.457" v="875" actId="20577"/>
        <pc:sldMkLst>
          <pc:docMk/>
          <pc:sldMk cId="3464285248" sldId="304"/>
        </pc:sldMkLst>
      </pc:sldChg>
      <pc:sldChg chg="modNotesTx">
        <pc:chgData name="Hulin, Hélène" userId="c551eca6-6039-4e0d-848c-1c9d7df744f9" providerId="ADAL" clId="{2E598C42-4F0B-44BB-93F9-9FA428B8A773}" dt="2020-10-19T09:16:25.038" v="888" actId="20577"/>
        <pc:sldMkLst>
          <pc:docMk/>
          <pc:sldMk cId="88780284" sldId="305"/>
        </pc:sldMkLst>
      </pc:sldChg>
      <pc:sldChg chg="del">
        <pc:chgData name="Hulin, Hélène" userId="c551eca6-6039-4e0d-848c-1c9d7df744f9" providerId="ADAL" clId="{2E598C42-4F0B-44BB-93F9-9FA428B8A773}" dt="2020-10-19T08:50:26.223" v="17" actId="2696"/>
        <pc:sldMkLst>
          <pc:docMk/>
          <pc:sldMk cId="2434157129" sldId="308"/>
        </pc:sldMkLst>
      </pc:sldChg>
      <pc:sldChg chg="modNotesTx">
        <pc:chgData name="Hulin, Hélène" userId="c551eca6-6039-4e0d-848c-1c9d7df744f9" providerId="ADAL" clId="{2E598C42-4F0B-44BB-93F9-9FA428B8A773}" dt="2020-10-19T08:55:17.373" v="53" actId="20577"/>
        <pc:sldMkLst>
          <pc:docMk/>
          <pc:sldMk cId="462315939" sldId="309"/>
        </pc:sldMkLst>
      </pc:sldChg>
      <pc:sldChg chg="modSp ord modNotesTx">
        <pc:chgData name="Hulin, Hélène" userId="c551eca6-6039-4e0d-848c-1c9d7df744f9" providerId="ADAL" clId="{2E598C42-4F0B-44BB-93F9-9FA428B8A773}" dt="2020-10-19T08:54:04.743" v="51" actId="20577"/>
        <pc:sldMkLst>
          <pc:docMk/>
          <pc:sldMk cId="719011975" sldId="310"/>
        </pc:sldMkLst>
        <pc:spChg chg="mod">
          <ac:chgData name="Hulin, Hélène" userId="c551eca6-6039-4e0d-848c-1c9d7df744f9" providerId="ADAL" clId="{2E598C42-4F0B-44BB-93F9-9FA428B8A773}" dt="2020-10-19T08:51:50.570" v="27" actId="255"/>
          <ac:spMkLst>
            <pc:docMk/>
            <pc:sldMk cId="719011975" sldId="310"/>
            <ac:spMk id="16" creationId="{90E8FD5A-5625-40A2-85D8-2623D7F661D1}"/>
          </ac:spMkLst>
        </pc:spChg>
        <pc:spChg chg="mod">
          <ac:chgData name="Hulin, Hélène" userId="c551eca6-6039-4e0d-848c-1c9d7df744f9" providerId="ADAL" clId="{2E598C42-4F0B-44BB-93F9-9FA428B8A773}" dt="2020-10-19T08:51:35.051" v="24" actId="255"/>
          <ac:spMkLst>
            <pc:docMk/>
            <pc:sldMk cId="719011975" sldId="310"/>
            <ac:spMk id="21" creationId="{D3EF3EE5-6EA0-40A7-9519-A0BE7D558D14}"/>
          </ac:spMkLst>
        </pc:spChg>
        <pc:graphicFrameChg chg="mod modGraphic">
          <ac:chgData name="Hulin, Hélène" userId="c551eca6-6039-4e0d-848c-1c9d7df744f9" providerId="ADAL" clId="{2E598C42-4F0B-44BB-93F9-9FA428B8A773}" dt="2020-10-19T08:52:14.898" v="29" actId="20577"/>
          <ac:graphicFrameMkLst>
            <pc:docMk/>
            <pc:sldMk cId="719011975" sldId="310"/>
            <ac:graphicFrameMk id="20" creationId="{F42634EF-BC39-4966-90C8-4DBF4F3DFBAB}"/>
          </ac:graphicFrameMkLst>
        </pc:graphicFrameChg>
        <pc:picChg chg="mod">
          <ac:chgData name="Hulin, Hélène" userId="c551eca6-6039-4e0d-848c-1c9d7df744f9" providerId="ADAL" clId="{2E598C42-4F0B-44BB-93F9-9FA428B8A773}" dt="2020-10-19T08:51:44.299" v="26" actId="1076"/>
          <ac:picMkLst>
            <pc:docMk/>
            <pc:sldMk cId="719011975" sldId="310"/>
            <ac:picMk id="2" creationId="{00000000-0000-0000-0000-000000000000}"/>
          </ac:picMkLst>
        </pc:picChg>
      </pc:sldChg>
      <pc:sldChg chg="modSp modAnim modNotesTx">
        <pc:chgData name="Hulin, Hélène" userId="c551eca6-6039-4e0d-848c-1c9d7df744f9" providerId="ADAL" clId="{2E598C42-4F0B-44BB-93F9-9FA428B8A773}" dt="2020-10-19T09:26:52.081" v="1075" actId="20577"/>
        <pc:sldMkLst>
          <pc:docMk/>
          <pc:sldMk cId="419296481" sldId="311"/>
        </pc:sldMkLst>
        <pc:spChg chg="mod">
          <ac:chgData name="Hulin, Hélène" userId="c551eca6-6039-4e0d-848c-1c9d7df744f9" providerId="ADAL" clId="{2E598C42-4F0B-44BB-93F9-9FA428B8A773}" dt="2020-10-19T09:26:52.081" v="1075" actId="20577"/>
          <ac:spMkLst>
            <pc:docMk/>
            <pc:sldMk cId="419296481" sldId="311"/>
            <ac:spMk id="6" creationId="{E89D5642-FC66-4A53-A55E-156D648936F6}"/>
          </ac:spMkLst>
        </pc:spChg>
      </pc:sldChg>
      <pc:sldChg chg="modNotesTx">
        <pc:chgData name="Hulin, Hélène" userId="c551eca6-6039-4e0d-848c-1c9d7df744f9" providerId="ADAL" clId="{2E598C42-4F0B-44BB-93F9-9FA428B8A773}" dt="2020-10-19T09:23:35.432" v="985" actId="20577"/>
        <pc:sldMkLst>
          <pc:docMk/>
          <pc:sldMk cId="2782748126" sldId="312"/>
        </pc:sldMkLst>
      </pc:sldChg>
      <pc:sldChg chg="addSp modSp modAnim addCm modCm modNotesTx">
        <pc:chgData name="Hulin, Hélène" userId="c551eca6-6039-4e0d-848c-1c9d7df744f9" providerId="ADAL" clId="{2E598C42-4F0B-44BB-93F9-9FA428B8A773}" dt="2020-10-19T09:21:22.711" v="913"/>
        <pc:sldMkLst>
          <pc:docMk/>
          <pc:sldMk cId="836780946" sldId="314"/>
        </pc:sldMkLst>
        <pc:spChg chg="add mod">
          <ac:chgData name="Hulin, Hélène" userId="c551eca6-6039-4e0d-848c-1c9d7df744f9" providerId="ADAL" clId="{2E598C42-4F0B-44BB-93F9-9FA428B8A773}" dt="2020-10-19T09:19:24.404" v="909" actId="1076"/>
          <ac:spMkLst>
            <pc:docMk/>
            <pc:sldMk cId="836780946" sldId="314"/>
            <ac:spMk id="9" creationId="{DEB75C45-1111-45CC-9CEF-53427FA434B9}"/>
          </ac:spMkLst>
        </pc:spChg>
        <pc:spChg chg="add mod">
          <ac:chgData name="Hulin, Hélène" userId="c551eca6-6039-4e0d-848c-1c9d7df744f9" providerId="ADAL" clId="{2E598C42-4F0B-44BB-93F9-9FA428B8A773}" dt="2020-10-19T09:19:37.249" v="911" actId="1076"/>
          <ac:spMkLst>
            <pc:docMk/>
            <pc:sldMk cId="836780946" sldId="314"/>
            <ac:spMk id="10" creationId="{57D03F8F-B3E5-4ABF-96A0-82F27A02C949}"/>
          </ac:spMkLst>
        </pc:spChg>
      </pc:sldChg>
      <pc:sldChg chg="modSp modNotesTx">
        <pc:chgData name="Hulin, Hélène" userId="c551eca6-6039-4e0d-848c-1c9d7df744f9" providerId="ADAL" clId="{2E598C42-4F0B-44BB-93F9-9FA428B8A773}" dt="2020-10-19T09:02:13.755" v="285" actId="1076"/>
        <pc:sldMkLst>
          <pc:docMk/>
          <pc:sldMk cId="2594100733" sldId="316"/>
        </pc:sldMkLst>
        <pc:picChg chg="mod">
          <ac:chgData name="Hulin, Hélène" userId="c551eca6-6039-4e0d-848c-1c9d7df744f9" providerId="ADAL" clId="{2E598C42-4F0B-44BB-93F9-9FA428B8A773}" dt="2020-10-19T09:02:13.755" v="285" actId="1076"/>
          <ac:picMkLst>
            <pc:docMk/>
            <pc:sldMk cId="2594100733" sldId="316"/>
            <ac:picMk id="2" creationId="{00000000-0000-0000-0000-000000000000}"/>
          </ac:picMkLst>
        </pc:picChg>
      </pc:sldChg>
      <pc:sldChg chg="modNotesTx">
        <pc:chgData name="Hulin, Hélène" userId="c551eca6-6039-4e0d-848c-1c9d7df744f9" providerId="ADAL" clId="{2E598C42-4F0B-44BB-93F9-9FA428B8A773}" dt="2020-10-19T08:55:32.375" v="68" actId="20577"/>
        <pc:sldMkLst>
          <pc:docMk/>
          <pc:sldMk cId="963002083" sldId="317"/>
        </pc:sldMkLst>
      </pc:sldChg>
      <pc:sldChg chg="delSp modSp add delAnim modAnim modNotesTx">
        <pc:chgData name="Hulin, Hélène" userId="c551eca6-6039-4e0d-848c-1c9d7df744f9" providerId="ADAL" clId="{2E598C42-4F0B-44BB-93F9-9FA428B8A773}" dt="2020-10-19T09:04:25.985" v="491" actId="6549"/>
        <pc:sldMkLst>
          <pc:docMk/>
          <pc:sldMk cId="2244949344" sldId="318"/>
        </pc:sldMkLst>
        <pc:spChg chg="del">
          <ac:chgData name="Hulin, Hélène" userId="c551eca6-6039-4e0d-848c-1c9d7df744f9" providerId="ADAL" clId="{2E598C42-4F0B-44BB-93F9-9FA428B8A773}" dt="2020-10-19T09:00:34.584" v="178" actId="478"/>
          <ac:spMkLst>
            <pc:docMk/>
            <pc:sldMk cId="2244949344" sldId="318"/>
            <ac:spMk id="4" creationId="{A7F528C6-A993-4097-98CF-59F0941B6492}"/>
          </ac:spMkLst>
        </pc:spChg>
        <pc:spChg chg="mod">
          <ac:chgData name="Hulin, Hélène" userId="c551eca6-6039-4e0d-848c-1c9d7df744f9" providerId="ADAL" clId="{2E598C42-4F0B-44BB-93F9-9FA428B8A773}" dt="2020-10-19T09:04:20.099" v="490" actId="1076"/>
          <ac:spMkLst>
            <pc:docMk/>
            <pc:sldMk cId="2244949344" sldId="318"/>
            <ac:spMk id="6" creationId="{A7F528C6-A993-4097-98CF-59F0941B6492}"/>
          </ac:spMkLst>
        </pc:spChg>
        <pc:picChg chg="del">
          <ac:chgData name="Hulin, Hélène" userId="c551eca6-6039-4e0d-848c-1c9d7df744f9" providerId="ADAL" clId="{2E598C42-4F0B-44BB-93F9-9FA428B8A773}" dt="2020-10-19T09:00:29.432" v="177" actId="478"/>
          <ac:picMkLst>
            <pc:docMk/>
            <pc:sldMk cId="2244949344" sldId="318"/>
            <ac:picMk id="5" creationId="{131CF927-7AB5-4B36-AC2B-72DAFF79C147}"/>
          </ac:picMkLst>
        </pc:picChg>
      </pc:sldChg>
      <pc:sldChg chg="addSp delSp modSp add delAnim modNotesTx">
        <pc:chgData name="Hulin, Hélène" userId="c551eca6-6039-4e0d-848c-1c9d7df744f9" providerId="ADAL" clId="{2E598C42-4F0B-44BB-93F9-9FA428B8A773}" dt="2020-10-22T13:03:56.336" v="1098" actId="20577"/>
        <pc:sldMkLst>
          <pc:docMk/>
          <pc:sldMk cId="3067623895" sldId="319"/>
        </pc:sldMkLst>
        <pc:spChg chg="del">
          <ac:chgData name="Hulin, Hélène" userId="c551eca6-6039-4e0d-848c-1c9d7df744f9" providerId="ADAL" clId="{2E598C42-4F0B-44BB-93F9-9FA428B8A773}" dt="2020-10-19T09:07:58.574" v="538" actId="478"/>
          <ac:spMkLst>
            <pc:docMk/>
            <pc:sldMk cId="3067623895" sldId="319"/>
            <ac:spMk id="4" creationId="{A7F528C6-A993-4097-98CF-59F0941B6492}"/>
          </ac:spMkLst>
        </pc:spChg>
        <pc:spChg chg="del">
          <ac:chgData name="Hulin, Hélène" userId="c551eca6-6039-4e0d-848c-1c9d7df744f9" providerId="ADAL" clId="{2E598C42-4F0B-44BB-93F9-9FA428B8A773}" dt="2020-10-19T09:08:08.682" v="542" actId="478"/>
          <ac:spMkLst>
            <pc:docMk/>
            <pc:sldMk cId="3067623895" sldId="319"/>
            <ac:spMk id="6" creationId="{A7F528C6-A993-4097-98CF-59F0941B6492}"/>
          </ac:spMkLst>
        </pc:spChg>
        <pc:spChg chg="add mod">
          <ac:chgData name="Hulin, Hélène" userId="c551eca6-6039-4e0d-848c-1c9d7df744f9" providerId="ADAL" clId="{2E598C42-4F0B-44BB-93F9-9FA428B8A773}" dt="2020-10-22T13:03:56.336" v="1098" actId="20577"/>
          <ac:spMkLst>
            <pc:docMk/>
            <pc:sldMk cId="3067623895" sldId="319"/>
            <ac:spMk id="7" creationId="{E2AEB7EB-0DD4-4015-BE55-0D26BF7E6FF7}"/>
          </ac:spMkLst>
        </pc:spChg>
        <pc:picChg chg="add del mod">
          <ac:chgData name="Hulin, Hélène" userId="c551eca6-6039-4e0d-848c-1c9d7df744f9" providerId="ADAL" clId="{2E598C42-4F0B-44BB-93F9-9FA428B8A773}" dt="2020-10-19T09:09:58.283" v="555" actId="1076"/>
          <ac:picMkLst>
            <pc:docMk/>
            <pc:sldMk cId="3067623895" sldId="319"/>
            <ac:picMk id="2" creationId="{00000000-0000-0000-0000-000000000000}"/>
          </ac:picMkLst>
        </pc:picChg>
        <pc:picChg chg="del">
          <ac:chgData name="Hulin, Hélène" userId="c551eca6-6039-4e0d-848c-1c9d7df744f9" providerId="ADAL" clId="{2E598C42-4F0B-44BB-93F9-9FA428B8A773}" dt="2020-10-19T09:08:00.383" v="539" actId="478"/>
          <ac:picMkLst>
            <pc:docMk/>
            <pc:sldMk cId="3067623895" sldId="319"/>
            <ac:picMk id="5" creationId="{131CF927-7AB5-4B36-AC2B-72DAFF79C147}"/>
          </ac:picMkLst>
        </pc:picChg>
      </pc:sldChg>
      <pc:sldChg chg="modSp add modNotesTx">
        <pc:chgData name="Hulin, Hélène" userId="c551eca6-6039-4e0d-848c-1c9d7df744f9" providerId="ADAL" clId="{2E598C42-4F0B-44BB-93F9-9FA428B8A773}" dt="2020-10-19T09:24:55.053" v="1006" actId="20577"/>
        <pc:sldMkLst>
          <pc:docMk/>
          <pc:sldMk cId="4283444427" sldId="320"/>
        </pc:sldMkLst>
        <pc:spChg chg="mod">
          <ac:chgData name="Hulin, Hélène" userId="c551eca6-6039-4e0d-848c-1c9d7df744f9" providerId="ADAL" clId="{2E598C42-4F0B-44BB-93F9-9FA428B8A773}" dt="2020-10-19T09:24:48.842" v="1005" actId="20577"/>
          <ac:spMkLst>
            <pc:docMk/>
            <pc:sldMk cId="4283444427" sldId="320"/>
            <ac:spMk id="3" creationId="{00000000-0000-0000-0000-000000000000}"/>
          </ac:spMkLst>
        </pc:spChg>
      </pc:sldChg>
    </pc:docChg>
  </pc:docChgLst>
  <pc:docChgLst>
    <pc:chgData name="Quéré, Olivier" userId="bdf58622-d48a-4315-97c9-33bbcc0042a4" providerId="ADAL" clId="{9CC3389E-5F72-4AC1-8B80-6CA72622B16D}"/>
    <pc:docChg chg="sldOrd">
      <pc:chgData name="Quéré, Olivier" userId="bdf58622-d48a-4315-97c9-33bbcc0042a4" providerId="ADAL" clId="{9CC3389E-5F72-4AC1-8B80-6CA72622B16D}" dt="2021-02-02T13:36:39.593" v="0" actId="20578"/>
      <pc:docMkLst>
        <pc:docMk/>
      </pc:docMkLst>
      <pc:sldChg chg="ord">
        <pc:chgData name="Quéré, Olivier" userId="bdf58622-d48a-4315-97c9-33bbcc0042a4" providerId="ADAL" clId="{9CC3389E-5F72-4AC1-8B80-6CA72622B16D}" dt="2021-02-02T13:36:39.593" v="0" actId="20578"/>
        <pc:sldMkLst>
          <pc:docMk/>
          <pc:sldMk cId="1315457608" sldId="302"/>
        </pc:sldMkLst>
      </pc:sldChg>
    </pc:docChg>
  </pc:docChgLst>
  <pc:docChgLst>
    <pc:chgData name="Nguyen, Huyen Anh" userId="78e4bf4e-71dd-4456-9a5f-fef5c8c12d7c" providerId="ADAL" clId="{4EA58F6E-015C-41C6-B480-A69D1E40ED57}"/>
    <pc:docChg chg="undo custSel addSld delSld modSld">
      <pc:chgData name="Nguyen, Huyen Anh" userId="78e4bf4e-71dd-4456-9a5f-fef5c8c12d7c" providerId="ADAL" clId="{4EA58F6E-015C-41C6-B480-A69D1E40ED57}" dt="2020-10-14T15:16:07.009" v="337" actId="1076"/>
      <pc:docMkLst>
        <pc:docMk/>
      </pc:docMkLst>
      <pc:sldChg chg="modSp mod">
        <pc:chgData name="Nguyen, Huyen Anh" userId="78e4bf4e-71dd-4456-9a5f-fef5c8c12d7c" providerId="ADAL" clId="{4EA58F6E-015C-41C6-B480-A69D1E40ED57}" dt="2020-10-12T08:40:11.124" v="90" actId="20577"/>
        <pc:sldMkLst>
          <pc:docMk/>
          <pc:sldMk cId="3040510386" sldId="290"/>
        </pc:sldMkLst>
        <pc:spChg chg="mod">
          <ac:chgData name="Nguyen, Huyen Anh" userId="78e4bf4e-71dd-4456-9a5f-fef5c8c12d7c" providerId="ADAL" clId="{4EA58F6E-015C-41C6-B480-A69D1E40ED57}" dt="2020-10-12T08:40:11.124" v="90" actId="20577"/>
          <ac:spMkLst>
            <pc:docMk/>
            <pc:sldMk cId="3040510386" sldId="290"/>
            <ac:spMk id="32" creationId="{00000000-0000-0000-0000-000000000000}"/>
          </ac:spMkLst>
        </pc:spChg>
      </pc:sldChg>
      <pc:sldChg chg="delCm">
        <pc:chgData name="Nguyen, Huyen Anh" userId="78e4bf4e-71dd-4456-9a5f-fef5c8c12d7c" providerId="ADAL" clId="{4EA58F6E-015C-41C6-B480-A69D1E40ED57}" dt="2020-10-13T12:00:28.196" v="124" actId="1592"/>
        <pc:sldMkLst>
          <pc:docMk/>
          <pc:sldMk cId="1089992713" sldId="292"/>
        </pc:sldMkLst>
      </pc:sldChg>
      <pc:sldChg chg="delCm">
        <pc:chgData name="Nguyen, Huyen Anh" userId="78e4bf4e-71dd-4456-9a5f-fef5c8c12d7c" providerId="ADAL" clId="{4EA58F6E-015C-41C6-B480-A69D1E40ED57}" dt="2020-10-13T12:00:57.553" v="126" actId="1592"/>
        <pc:sldMkLst>
          <pc:docMk/>
          <pc:sldMk cId="1216825315" sldId="303"/>
        </pc:sldMkLst>
      </pc:sldChg>
      <pc:sldChg chg="delCm modNotesTx">
        <pc:chgData name="Nguyen, Huyen Anh" userId="78e4bf4e-71dd-4456-9a5f-fef5c8c12d7c" providerId="ADAL" clId="{4EA58F6E-015C-41C6-B480-A69D1E40ED57}" dt="2020-10-14T06:59:55.354" v="283" actId="20577"/>
        <pc:sldMkLst>
          <pc:docMk/>
          <pc:sldMk cId="3464285248" sldId="304"/>
        </pc:sldMkLst>
      </pc:sldChg>
      <pc:sldChg chg="delCm modNotesTx">
        <pc:chgData name="Nguyen, Huyen Anh" userId="78e4bf4e-71dd-4456-9a5f-fef5c8c12d7c" providerId="ADAL" clId="{4EA58F6E-015C-41C6-B480-A69D1E40ED57}" dt="2020-10-13T12:00:45.185" v="125" actId="1592"/>
        <pc:sldMkLst>
          <pc:docMk/>
          <pc:sldMk cId="2434157129" sldId="308"/>
        </pc:sldMkLst>
      </pc:sldChg>
      <pc:sldChg chg="modNotesTx">
        <pc:chgData name="Nguyen, Huyen Anh" userId="78e4bf4e-71dd-4456-9a5f-fef5c8c12d7c" providerId="ADAL" clId="{4EA58F6E-015C-41C6-B480-A69D1E40ED57}" dt="2020-10-12T07:54:10.533" v="86" actId="20577"/>
        <pc:sldMkLst>
          <pc:docMk/>
          <pc:sldMk cId="719011975" sldId="310"/>
        </pc:sldMkLst>
      </pc:sldChg>
      <pc:sldChg chg="modNotesTx">
        <pc:chgData name="Nguyen, Huyen Anh" userId="78e4bf4e-71dd-4456-9a5f-fef5c8c12d7c" providerId="ADAL" clId="{4EA58F6E-015C-41C6-B480-A69D1E40ED57}" dt="2020-10-12T07:22:33.219" v="84" actId="20577"/>
        <pc:sldMkLst>
          <pc:docMk/>
          <pc:sldMk cId="2594100733" sldId="316"/>
        </pc:sldMkLst>
      </pc:sldChg>
      <pc:sldChg chg="addSp delSp modSp add mod delAnim modAnim modNotesTx">
        <pc:chgData name="Nguyen, Huyen Anh" userId="78e4bf4e-71dd-4456-9a5f-fef5c8c12d7c" providerId="ADAL" clId="{4EA58F6E-015C-41C6-B480-A69D1E40ED57}" dt="2020-10-14T15:16:07.009" v="337" actId="1076"/>
        <pc:sldMkLst>
          <pc:docMk/>
          <pc:sldMk cId="963002083" sldId="317"/>
        </pc:sldMkLst>
        <pc:spChg chg="mod">
          <ac:chgData name="Nguyen, Huyen Anh" userId="78e4bf4e-71dd-4456-9a5f-fef5c8c12d7c" providerId="ADAL" clId="{4EA58F6E-015C-41C6-B480-A69D1E40ED57}" dt="2020-10-14T15:16:07.009" v="337" actId="1076"/>
          <ac:spMkLst>
            <pc:docMk/>
            <pc:sldMk cId="963002083" sldId="317"/>
            <ac:spMk id="4" creationId="{A7F528C6-A993-4097-98CF-59F0941B6492}"/>
          </ac:spMkLst>
        </pc:spChg>
        <pc:spChg chg="del">
          <ac:chgData name="Nguyen, Huyen Anh" userId="78e4bf4e-71dd-4456-9a5f-fef5c8c12d7c" providerId="ADAL" clId="{4EA58F6E-015C-41C6-B480-A69D1E40ED57}" dt="2020-10-14T15:03:18.917" v="287" actId="478"/>
          <ac:spMkLst>
            <pc:docMk/>
            <pc:sldMk cId="963002083" sldId="317"/>
            <ac:spMk id="6" creationId="{E89D5642-FC66-4A53-A55E-156D648936F6}"/>
          </ac:spMkLst>
        </pc:spChg>
        <pc:picChg chg="add mod">
          <ac:chgData name="Nguyen, Huyen Anh" userId="78e4bf4e-71dd-4456-9a5f-fef5c8c12d7c" providerId="ADAL" clId="{4EA58F6E-015C-41C6-B480-A69D1E40ED57}" dt="2020-10-14T15:16:00.120" v="336" actId="14100"/>
          <ac:picMkLst>
            <pc:docMk/>
            <pc:sldMk cId="963002083" sldId="317"/>
            <ac:picMk id="5" creationId="{131CF927-7AB5-4B36-AC2B-72DAFF79C147}"/>
          </ac:picMkLst>
        </pc:picChg>
        <pc:picChg chg="del">
          <ac:chgData name="Nguyen, Huyen Anh" userId="78e4bf4e-71dd-4456-9a5f-fef5c8c12d7c" providerId="ADAL" clId="{4EA58F6E-015C-41C6-B480-A69D1E40ED57}" dt="2020-10-14T15:08:03.869" v="330" actId="478"/>
          <ac:picMkLst>
            <pc:docMk/>
            <pc:sldMk cId="963002083" sldId="317"/>
            <ac:picMk id="7" creationId="{DCC5D8F8-65A3-48D4-BD8A-D9F20C9F5949}"/>
          </ac:picMkLst>
        </pc:picChg>
        <pc:picChg chg="del">
          <ac:chgData name="Nguyen, Huyen Anh" userId="78e4bf4e-71dd-4456-9a5f-fef5c8c12d7c" providerId="ADAL" clId="{4EA58F6E-015C-41C6-B480-A69D1E40ED57}" dt="2020-10-14T15:08:06.447" v="331" actId="478"/>
          <ac:picMkLst>
            <pc:docMk/>
            <pc:sldMk cId="963002083" sldId="317"/>
            <ac:picMk id="8" creationId="{3BBE04E8-AE5B-4F25-B9AD-C4795849B8F2}"/>
          </ac:picMkLst>
        </pc:picChg>
      </pc:sldChg>
      <pc:sldChg chg="new del">
        <pc:chgData name="Nguyen, Huyen Anh" userId="78e4bf4e-71dd-4456-9a5f-fef5c8c12d7c" providerId="ADAL" clId="{4EA58F6E-015C-41C6-B480-A69D1E40ED57}" dt="2020-10-14T15:02:54.370" v="285" actId="680"/>
        <pc:sldMkLst>
          <pc:docMk/>
          <pc:sldMk cId="3775145317" sldId="317"/>
        </pc:sldMkLst>
      </pc:sldChg>
    </pc:docChg>
  </pc:docChgLst>
  <pc:docChgLst>
    <pc:chgData name="Nguyen, Huyen Anh" userId="78e4bf4e-71dd-4456-9a5f-fef5c8c12d7c" providerId="ADAL" clId="{5066F346-E367-4641-A3A1-E98943FDBD93}"/>
    <pc:docChg chg="undo redo custSel modSld">
      <pc:chgData name="Nguyen, Huyen Anh" userId="78e4bf4e-71dd-4456-9a5f-fef5c8c12d7c" providerId="ADAL" clId="{5066F346-E367-4641-A3A1-E98943FDBD93}" dt="2021-10-19T10:21:08.267" v="566"/>
      <pc:docMkLst>
        <pc:docMk/>
      </pc:docMkLst>
      <pc:sldChg chg="addSp delSp modSp mod">
        <pc:chgData name="Nguyen, Huyen Anh" userId="78e4bf4e-71dd-4456-9a5f-fef5c8c12d7c" providerId="ADAL" clId="{5066F346-E367-4641-A3A1-E98943FDBD93}" dt="2021-10-18T09:07:12.591" v="396" actId="166"/>
        <pc:sldMkLst>
          <pc:docMk/>
          <pc:sldMk cId="3040510386" sldId="290"/>
        </pc:sldMkLst>
        <pc:spChg chg="ord">
          <ac:chgData name="Nguyen, Huyen Anh" userId="78e4bf4e-71dd-4456-9a5f-fef5c8c12d7c" providerId="ADAL" clId="{5066F346-E367-4641-A3A1-E98943FDBD93}" dt="2021-10-18T09:07:12.591" v="396" actId="166"/>
          <ac:spMkLst>
            <pc:docMk/>
            <pc:sldMk cId="3040510386" sldId="290"/>
            <ac:spMk id="7" creationId="{00000000-0000-0000-0000-000000000000}"/>
          </ac:spMkLst>
        </pc:spChg>
        <pc:picChg chg="del">
          <ac:chgData name="Nguyen, Huyen Anh" userId="78e4bf4e-71dd-4456-9a5f-fef5c8c12d7c" providerId="ADAL" clId="{5066F346-E367-4641-A3A1-E98943FDBD93}" dt="2021-10-18T09:06:15.350" v="392" actId="478"/>
          <ac:picMkLst>
            <pc:docMk/>
            <pc:sldMk cId="3040510386" sldId="290"/>
            <ac:picMk id="4" creationId="{00000000-0000-0000-0000-000000000000}"/>
          </ac:picMkLst>
        </pc:picChg>
        <pc:picChg chg="add ord">
          <ac:chgData name="Nguyen, Huyen Anh" userId="78e4bf4e-71dd-4456-9a5f-fef5c8c12d7c" providerId="ADAL" clId="{5066F346-E367-4641-A3A1-E98943FDBD93}" dt="2021-10-18T09:06:58.968" v="395" actId="167"/>
          <ac:picMkLst>
            <pc:docMk/>
            <pc:sldMk cId="3040510386" sldId="290"/>
            <ac:picMk id="5" creationId="{08545FCB-7435-4A74-BBB0-7D3C45D56F22}"/>
          </ac:picMkLst>
        </pc:picChg>
      </pc:sldChg>
      <pc:sldChg chg="addSp delSp modSp mod">
        <pc:chgData name="Nguyen, Huyen Anh" userId="78e4bf4e-71dd-4456-9a5f-fef5c8c12d7c" providerId="ADAL" clId="{5066F346-E367-4641-A3A1-E98943FDBD93}" dt="2021-10-18T09:20:12.568" v="407" actId="171"/>
        <pc:sldMkLst>
          <pc:docMk/>
          <pc:sldMk cId="1089992713" sldId="292"/>
        </pc:sldMkLst>
        <pc:picChg chg="del">
          <ac:chgData name="Nguyen, Huyen Anh" userId="78e4bf4e-71dd-4456-9a5f-fef5c8c12d7c" providerId="ADAL" clId="{5066F346-E367-4641-A3A1-E98943FDBD93}" dt="2021-10-18T09:19:25.558" v="397" actId="478"/>
          <ac:picMkLst>
            <pc:docMk/>
            <pc:sldMk cId="1089992713" sldId="292"/>
            <ac:picMk id="4" creationId="{00000000-0000-0000-0000-000000000000}"/>
          </ac:picMkLst>
        </pc:picChg>
        <pc:picChg chg="add ord">
          <ac:chgData name="Nguyen, Huyen Anh" userId="78e4bf4e-71dd-4456-9a5f-fef5c8c12d7c" providerId="ADAL" clId="{5066F346-E367-4641-A3A1-E98943FDBD93}" dt="2021-10-18T09:20:12.568" v="407" actId="171"/>
          <ac:picMkLst>
            <pc:docMk/>
            <pc:sldMk cId="1089992713" sldId="292"/>
            <ac:picMk id="6" creationId="{DA9B813D-6CCA-4207-8089-6C8EE65441CF}"/>
          </ac:picMkLst>
        </pc:picChg>
      </pc:sldChg>
      <pc:sldChg chg="addSp delSp modSp mod">
        <pc:chgData name="Nguyen, Huyen Anh" userId="78e4bf4e-71dd-4456-9a5f-fef5c8c12d7c" providerId="ADAL" clId="{5066F346-E367-4641-A3A1-E98943FDBD93}" dt="2021-10-18T09:23:47.503" v="427" actId="171"/>
        <pc:sldMkLst>
          <pc:docMk/>
          <pc:sldMk cId="1857934290" sldId="295"/>
        </pc:sldMkLst>
        <pc:picChg chg="add del">
          <ac:chgData name="Nguyen, Huyen Anh" userId="78e4bf4e-71dd-4456-9a5f-fef5c8c12d7c" providerId="ADAL" clId="{5066F346-E367-4641-A3A1-E98943FDBD93}" dt="2021-10-18T09:23:35.132" v="424" actId="478"/>
          <ac:picMkLst>
            <pc:docMk/>
            <pc:sldMk cId="1857934290" sldId="295"/>
            <ac:picMk id="4" creationId="{00000000-0000-0000-0000-000000000000}"/>
          </ac:picMkLst>
        </pc:picChg>
        <pc:picChg chg="add del">
          <ac:chgData name="Nguyen, Huyen Anh" userId="78e4bf4e-71dd-4456-9a5f-fef5c8c12d7c" providerId="ADAL" clId="{5066F346-E367-4641-A3A1-E98943FDBD93}" dt="2021-10-18T09:23:08.778" v="418" actId="22"/>
          <ac:picMkLst>
            <pc:docMk/>
            <pc:sldMk cId="1857934290" sldId="295"/>
            <ac:picMk id="5" creationId="{2D00B64A-7DF8-4F24-956A-F2D13AE58EA8}"/>
          </ac:picMkLst>
        </pc:picChg>
        <pc:picChg chg="add mod ord">
          <ac:chgData name="Nguyen, Huyen Anh" userId="78e4bf4e-71dd-4456-9a5f-fef5c8c12d7c" providerId="ADAL" clId="{5066F346-E367-4641-A3A1-E98943FDBD93}" dt="2021-10-18T09:23:47.503" v="427" actId="171"/>
          <ac:picMkLst>
            <pc:docMk/>
            <pc:sldMk cId="1857934290" sldId="295"/>
            <ac:picMk id="7" creationId="{883AB646-6DDB-4388-B4D2-4D12C3746F12}"/>
          </ac:picMkLst>
        </pc:picChg>
      </pc:sldChg>
      <pc:sldChg chg="addSp delSp modSp mod">
        <pc:chgData name="Nguyen, Huyen Anh" userId="78e4bf4e-71dd-4456-9a5f-fef5c8c12d7c" providerId="ADAL" clId="{5066F346-E367-4641-A3A1-E98943FDBD93}" dt="2021-10-18T09:33:43.080" v="446" actId="1076"/>
        <pc:sldMkLst>
          <pc:docMk/>
          <pc:sldMk cId="2601975314" sldId="296"/>
        </pc:sldMkLst>
        <pc:picChg chg="add del">
          <ac:chgData name="Nguyen, Huyen Anh" userId="78e4bf4e-71dd-4456-9a5f-fef5c8c12d7c" providerId="ADAL" clId="{5066F346-E367-4641-A3A1-E98943FDBD93}" dt="2021-10-18T09:33:09.296" v="438" actId="478"/>
          <ac:picMkLst>
            <pc:docMk/>
            <pc:sldMk cId="2601975314" sldId="296"/>
            <ac:picMk id="3" creationId="{00000000-0000-0000-0000-000000000000}"/>
          </ac:picMkLst>
        </pc:picChg>
        <pc:picChg chg="add del">
          <ac:chgData name="Nguyen, Huyen Anh" userId="78e4bf4e-71dd-4456-9a5f-fef5c8c12d7c" providerId="ADAL" clId="{5066F346-E367-4641-A3A1-E98943FDBD93}" dt="2021-10-18T09:32:48.023" v="430" actId="22"/>
          <ac:picMkLst>
            <pc:docMk/>
            <pc:sldMk cId="2601975314" sldId="296"/>
            <ac:picMk id="7" creationId="{24E07183-7EF4-4DA2-A7D1-D80D7271DC55}"/>
          </ac:picMkLst>
        </pc:picChg>
        <pc:picChg chg="add mod ord">
          <ac:chgData name="Nguyen, Huyen Anh" userId="78e4bf4e-71dd-4456-9a5f-fef5c8c12d7c" providerId="ADAL" clId="{5066F346-E367-4641-A3A1-E98943FDBD93}" dt="2021-10-18T09:33:43.080" v="446" actId="1076"/>
          <ac:picMkLst>
            <pc:docMk/>
            <pc:sldMk cId="2601975314" sldId="296"/>
            <ac:picMk id="10" creationId="{330D635D-B1AA-4210-BED1-068196918C66}"/>
          </ac:picMkLst>
        </pc:picChg>
      </pc:sldChg>
      <pc:sldChg chg="modSp mod">
        <pc:chgData name="Nguyen, Huyen Anh" userId="78e4bf4e-71dd-4456-9a5f-fef5c8c12d7c" providerId="ADAL" clId="{5066F346-E367-4641-A3A1-E98943FDBD93}" dt="2021-10-18T09:59:26.707" v="476" actId="732"/>
        <pc:sldMkLst>
          <pc:docMk/>
          <pc:sldMk cId="3886445461" sldId="297"/>
        </pc:sldMkLst>
        <pc:picChg chg="mod modCrop">
          <ac:chgData name="Nguyen, Huyen Anh" userId="78e4bf4e-71dd-4456-9a5f-fef5c8c12d7c" providerId="ADAL" clId="{5066F346-E367-4641-A3A1-E98943FDBD93}" dt="2021-10-18T09:59:26.707" v="476" actId="732"/>
          <ac:picMkLst>
            <pc:docMk/>
            <pc:sldMk cId="3886445461" sldId="297"/>
            <ac:picMk id="9" creationId="{00000000-0000-0000-0000-000000000000}"/>
          </ac:picMkLst>
        </pc:picChg>
      </pc:sldChg>
      <pc:sldChg chg="addSp delSp modSp mod">
        <pc:chgData name="Nguyen, Huyen Anh" userId="78e4bf4e-71dd-4456-9a5f-fef5c8c12d7c" providerId="ADAL" clId="{5066F346-E367-4641-A3A1-E98943FDBD93}" dt="2021-10-18T09:57:30.953" v="475" actId="171"/>
        <pc:sldMkLst>
          <pc:docMk/>
          <pc:sldMk cId="696306708" sldId="298"/>
        </pc:sldMkLst>
        <pc:picChg chg="add del">
          <ac:chgData name="Nguyen, Huyen Anh" userId="78e4bf4e-71dd-4456-9a5f-fef5c8c12d7c" providerId="ADAL" clId="{5066F346-E367-4641-A3A1-E98943FDBD93}" dt="2021-10-18T09:57:24.563" v="473" actId="478"/>
          <ac:picMkLst>
            <pc:docMk/>
            <pc:sldMk cId="696306708" sldId="298"/>
            <ac:picMk id="3" creationId="{00000000-0000-0000-0000-000000000000}"/>
          </ac:picMkLst>
        </pc:picChg>
        <pc:picChg chg="add del">
          <ac:chgData name="Nguyen, Huyen Anh" userId="78e4bf4e-71dd-4456-9a5f-fef5c8c12d7c" providerId="ADAL" clId="{5066F346-E367-4641-A3A1-E98943FDBD93}" dt="2021-10-18T09:57:12.894" v="468" actId="22"/>
          <ac:picMkLst>
            <pc:docMk/>
            <pc:sldMk cId="696306708" sldId="298"/>
            <ac:picMk id="5" creationId="{B8711898-1F13-4CA8-9C50-6C3BF5531459}"/>
          </ac:picMkLst>
        </pc:picChg>
        <pc:picChg chg="add mod ord">
          <ac:chgData name="Nguyen, Huyen Anh" userId="78e4bf4e-71dd-4456-9a5f-fef5c8c12d7c" providerId="ADAL" clId="{5066F346-E367-4641-A3A1-E98943FDBD93}" dt="2021-10-18T09:57:30.953" v="475" actId="171"/>
          <ac:picMkLst>
            <pc:docMk/>
            <pc:sldMk cId="696306708" sldId="298"/>
            <ac:picMk id="7" creationId="{47BD0367-D8A9-4F2B-ACB5-D8862939194E}"/>
          </ac:picMkLst>
        </pc:picChg>
      </pc:sldChg>
      <pc:sldChg chg="modAnim">
        <pc:chgData name="Nguyen, Huyen Anh" userId="78e4bf4e-71dd-4456-9a5f-fef5c8c12d7c" providerId="ADAL" clId="{5066F346-E367-4641-A3A1-E98943FDBD93}" dt="2021-10-19T10:20:38.856" v="565"/>
        <pc:sldMkLst>
          <pc:docMk/>
          <pc:sldMk cId="1315457608" sldId="302"/>
        </pc:sldMkLst>
      </pc:sldChg>
      <pc:sldChg chg="addSp delSp modSp mod">
        <pc:chgData name="Nguyen, Huyen Anh" userId="78e4bf4e-71dd-4456-9a5f-fef5c8c12d7c" providerId="ADAL" clId="{5066F346-E367-4641-A3A1-E98943FDBD93}" dt="2021-10-18T09:20:57.994" v="411" actId="171"/>
        <pc:sldMkLst>
          <pc:docMk/>
          <pc:sldMk cId="3464285248" sldId="304"/>
        </pc:sldMkLst>
        <pc:picChg chg="del">
          <ac:chgData name="Nguyen, Huyen Anh" userId="78e4bf4e-71dd-4456-9a5f-fef5c8c12d7c" providerId="ADAL" clId="{5066F346-E367-4641-A3A1-E98943FDBD93}" dt="2021-10-18T09:20:46.037" v="408" actId="478"/>
          <ac:picMkLst>
            <pc:docMk/>
            <pc:sldMk cId="3464285248" sldId="304"/>
            <ac:picMk id="4" creationId="{00000000-0000-0000-0000-000000000000}"/>
          </ac:picMkLst>
        </pc:picChg>
        <pc:picChg chg="add ord">
          <ac:chgData name="Nguyen, Huyen Anh" userId="78e4bf4e-71dd-4456-9a5f-fef5c8c12d7c" providerId="ADAL" clId="{5066F346-E367-4641-A3A1-E98943FDBD93}" dt="2021-10-18T09:20:57.994" v="411" actId="171"/>
          <ac:picMkLst>
            <pc:docMk/>
            <pc:sldMk cId="3464285248" sldId="304"/>
            <ac:picMk id="5" creationId="{C42104F8-D9FD-432E-95D7-B7A00E995232}"/>
          </ac:picMkLst>
        </pc:picChg>
      </pc:sldChg>
      <pc:sldChg chg="modNotesTx">
        <pc:chgData name="Nguyen, Huyen Anh" userId="78e4bf4e-71dd-4456-9a5f-fef5c8c12d7c" providerId="ADAL" clId="{5066F346-E367-4641-A3A1-E98943FDBD93}" dt="2021-09-30T07:47:51.283" v="17" actId="20577"/>
        <pc:sldMkLst>
          <pc:docMk/>
          <pc:sldMk cId="419296481" sldId="311"/>
        </pc:sldMkLst>
      </pc:sldChg>
      <pc:sldChg chg="addSp delSp modSp mod">
        <pc:chgData name="Nguyen, Huyen Anh" userId="78e4bf4e-71dd-4456-9a5f-fef5c8c12d7c" providerId="ADAL" clId="{5066F346-E367-4641-A3A1-E98943FDBD93}" dt="2021-10-18T09:51:20.182" v="465" actId="171"/>
        <pc:sldMkLst>
          <pc:docMk/>
          <pc:sldMk cId="2782748126" sldId="312"/>
        </pc:sldMkLst>
        <pc:picChg chg="add del">
          <ac:chgData name="Nguyen, Huyen Anh" userId="78e4bf4e-71dd-4456-9a5f-fef5c8c12d7c" providerId="ADAL" clId="{5066F346-E367-4641-A3A1-E98943FDBD93}" dt="2021-10-18T09:50:41.289" v="456" actId="478"/>
          <ac:picMkLst>
            <pc:docMk/>
            <pc:sldMk cId="2782748126" sldId="312"/>
            <ac:picMk id="4" creationId="{00000000-0000-0000-0000-000000000000}"/>
          </ac:picMkLst>
        </pc:picChg>
        <pc:picChg chg="add del">
          <ac:chgData name="Nguyen, Huyen Anh" userId="78e4bf4e-71dd-4456-9a5f-fef5c8c12d7c" providerId="ADAL" clId="{5066F346-E367-4641-A3A1-E98943FDBD93}" dt="2021-10-18T09:50:26.350" v="449" actId="22"/>
          <ac:picMkLst>
            <pc:docMk/>
            <pc:sldMk cId="2782748126" sldId="312"/>
            <ac:picMk id="5" creationId="{4D76CF56-6406-420B-A198-D6C7298507C1}"/>
          </ac:picMkLst>
        </pc:picChg>
        <pc:picChg chg="add mod ord">
          <ac:chgData name="Nguyen, Huyen Anh" userId="78e4bf4e-71dd-4456-9a5f-fef5c8c12d7c" providerId="ADAL" clId="{5066F346-E367-4641-A3A1-E98943FDBD93}" dt="2021-10-18T09:51:20.182" v="465" actId="171"/>
          <ac:picMkLst>
            <pc:docMk/>
            <pc:sldMk cId="2782748126" sldId="312"/>
            <ac:picMk id="7" creationId="{0BC0754D-0BE1-42F2-B618-EFC392CE101C}"/>
          </ac:picMkLst>
        </pc:picChg>
      </pc:sldChg>
      <pc:sldChg chg="addSp delSp modSp mod addAnim delAnim modAnim">
        <pc:chgData name="Nguyen, Huyen Anh" userId="78e4bf4e-71dd-4456-9a5f-fef5c8c12d7c" providerId="ADAL" clId="{5066F346-E367-4641-A3A1-E98943FDBD93}" dt="2021-10-18T10:31:24.775" v="559"/>
        <pc:sldMkLst>
          <pc:docMk/>
          <pc:sldMk cId="836780946" sldId="314"/>
        </pc:sldMkLst>
        <pc:spChg chg="mod">
          <ac:chgData name="Nguyen, Huyen Anh" userId="78e4bf4e-71dd-4456-9a5f-fef5c8c12d7c" providerId="ADAL" clId="{5066F346-E367-4641-A3A1-E98943FDBD93}" dt="2021-10-18T10:16:32.587" v="492" actId="1076"/>
          <ac:spMkLst>
            <pc:docMk/>
            <pc:sldMk cId="836780946" sldId="314"/>
            <ac:spMk id="9" creationId="{DEB75C45-1111-45CC-9CEF-53427FA434B9}"/>
          </ac:spMkLst>
        </pc:spChg>
        <pc:spChg chg="add del mod">
          <ac:chgData name="Nguyen, Huyen Anh" userId="78e4bf4e-71dd-4456-9a5f-fef5c8c12d7c" providerId="ADAL" clId="{5066F346-E367-4641-A3A1-E98943FDBD93}" dt="2021-10-18T10:25:33.771" v="539" actId="478"/>
          <ac:spMkLst>
            <pc:docMk/>
            <pc:sldMk cId="836780946" sldId="314"/>
            <ac:spMk id="10" creationId="{57D03F8F-B3E5-4ABF-96A0-82F27A02C949}"/>
          </ac:spMkLst>
        </pc:spChg>
        <pc:spChg chg="add del mod">
          <ac:chgData name="Nguyen, Huyen Anh" userId="78e4bf4e-71dd-4456-9a5f-fef5c8c12d7c" providerId="ADAL" clId="{5066F346-E367-4641-A3A1-E98943FDBD93}" dt="2021-10-18T10:25:33.254" v="538"/>
          <ac:spMkLst>
            <pc:docMk/>
            <pc:sldMk cId="836780946" sldId="314"/>
            <ac:spMk id="15" creationId="{A647014D-861F-44E6-89CA-3AA01760F895}"/>
          </ac:spMkLst>
        </pc:spChg>
        <pc:picChg chg="del">
          <ac:chgData name="Nguyen, Huyen Anh" userId="78e4bf4e-71dd-4456-9a5f-fef5c8c12d7c" providerId="ADAL" clId="{5066F346-E367-4641-A3A1-E98943FDBD93}" dt="2021-10-18T10:15:23.748" v="477" actId="478"/>
          <ac:picMkLst>
            <pc:docMk/>
            <pc:sldMk cId="836780946" sldId="314"/>
            <ac:picMk id="3" creationId="{B0B0AC29-B4F1-442F-83BC-8866F39FA9D0}"/>
          </ac:picMkLst>
        </pc:picChg>
        <pc:picChg chg="del">
          <ac:chgData name="Nguyen, Huyen Anh" userId="78e4bf4e-71dd-4456-9a5f-fef5c8c12d7c" providerId="ADAL" clId="{5066F346-E367-4641-A3A1-E98943FDBD93}" dt="2021-10-18T10:17:48.134" v="493" actId="478"/>
          <ac:picMkLst>
            <pc:docMk/>
            <pc:sldMk cId="836780946" sldId="314"/>
            <ac:picMk id="4" creationId="{0548FC9A-AC68-4130-97AD-9EEDC570E146}"/>
          </ac:picMkLst>
        </pc:picChg>
        <pc:picChg chg="add mod ord">
          <ac:chgData name="Nguyen, Huyen Anh" userId="78e4bf4e-71dd-4456-9a5f-fef5c8c12d7c" providerId="ADAL" clId="{5066F346-E367-4641-A3A1-E98943FDBD93}" dt="2021-10-18T10:24:21.103" v="529" actId="1076"/>
          <ac:picMkLst>
            <pc:docMk/>
            <pc:sldMk cId="836780946" sldId="314"/>
            <ac:picMk id="6" creationId="{A254A332-FCAE-4BCB-BD22-A8E434DE0014}"/>
          </ac:picMkLst>
        </pc:picChg>
        <pc:picChg chg="add mod ord modCrop">
          <ac:chgData name="Nguyen, Huyen Anh" userId="78e4bf4e-71dd-4456-9a5f-fef5c8c12d7c" providerId="ADAL" clId="{5066F346-E367-4641-A3A1-E98943FDBD93}" dt="2021-10-18T10:19:28.559" v="505" actId="732"/>
          <ac:picMkLst>
            <pc:docMk/>
            <pc:sldMk cId="836780946" sldId="314"/>
            <ac:picMk id="12" creationId="{9DC556B2-F43F-4FED-9275-EC5AD325C7B2}"/>
          </ac:picMkLst>
        </pc:picChg>
      </pc:sldChg>
      <pc:sldChg chg="modNotesTx">
        <pc:chgData name="Nguyen, Huyen Anh" userId="78e4bf4e-71dd-4456-9a5f-fef5c8c12d7c" providerId="ADAL" clId="{5066F346-E367-4641-A3A1-E98943FDBD93}" dt="2021-09-30T07:52:34.500" v="18" actId="20577"/>
        <pc:sldMkLst>
          <pc:docMk/>
          <pc:sldMk cId="963002083" sldId="317"/>
        </pc:sldMkLst>
      </pc:sldChg>
      <pc:sldChg chg="modSp mod modNotesTx">
        <pc:chgData name="Nguyen, Huyen Anh" userId="78e4bf4e-71dd-4456-9a5f-fef5c8c12d7c" providerId="ADAL" clId="{5066F346-E367-4641-A3A1-E98943FDBD93}" dt="2021-09-30T10:09:29.285" v="387" actId="13926"/>
        <pc:sldMkLst>
          <pc:docMk/>
          <pc:sldMk cId="3067623895" sldId="319"/>
        </pc:sldMkLst>
        <pc:spChg chg="mod">
          <ac:chgData name="Nguyen, Huyen Anh" userId="78e4bf4e-71dd-4456-9a5f-fef5c8c12d7c" providerId="ADAL" clId="{5066F346-E367-4641-A3A1-E98943FDBD93}" dt="2021-09-30T10:09:29.285" v="387" actId="13926"/>
          <ac:spMkLst>
            <pc:docMk/>
            <pc:sldMk cId="3067623895" sldId="319"/>
            <ac:spMk id="7" creationId="{E2AEB7EB-0DD4-4015-BE55-0D26BF7E6FF7}"/>
          </ac:spMkLst>
        </pc:spChg>
      </pc:sldChg>
      <pc:sldChg chg="addSp delSp modSp mod">
        <pc:chgData name="Nguyen, Huyen Anh" userId="78e4bf4e-71dd-4456-9a5f-fef5c8c12d7c" providerId="ADAL" clId="{5066F346-E367-4641-A3A1-E98943FDBD93}" dt="2021-10-18T09:21:44.918" v="415" actId="171"/>
        <pc:sldMkLst>
          <pc:docMk/>
          <pc:sldMk cId="2891476275" sldId="321"/>
        </pc:sldMkLst>
        <pc:picChg chg="del">
          <ac:chgData name="Nguyen, Huyen Anh" userId="78e4bf4e-71dd-4456-9a5f-fef5c8c12d7c" providerId="ADAL" clId="{5066F346-E367-4641-A3A1-E98943FDBD93}" dt="2021-10-18T09:21:34.936" v="412" actId="478"/>
          <ac:picMkLst>
            <pc:docMk/>
            <pc:sldMk cId="2891476275" sldId="321"/>
            <ac:picMk id="4" creationId="{00000000-0000-0000-0000-000000000000}"/>
          </ac:picMkLst>
        </pc:picChg>
        <pc:picChg chg="add ord">
          <ac:chgData name="Nguyen, Huyen Anh" userId="78e4bf4e-71dd-4456-9a5f-fef5c8c12d7c" providerId="ADAL" clId="{5066F346-E367-4641-A3A1-E98943FDBD93}" dt="2021-10-18T09:21:44.918" v="415" actId="171"/>
          <ac:picMkLst>
            <pc:docMk/>
            <pc:sldMk cId="2891476275" sldId="321"/>
            <ac:picMk id="5" creationId="{492236E5-A47F-4E83-ACC8-0A8CF8EF712D}"/>
          </ac:picMkLst>
        </pc:picChg>
      </pc:sldChg>
      <pc:sldChg chg="modAnim">
        <pc:chgData name="Nguyen, Huyen Anh" userId="78e4bf4e-71dd-4456-9a5f-fef5c8c12d7c" providerId="ADAL" clId="{5066F346-E367-4641-A3A1-E98943FDBD93}" dt="2021-10-19T10:21:08.267" v="566"/>
        <pc:sldMkLst>
          <pc:docMk/>
          <pc:sldMk cId="2398257626" sldId="322"/>
        </pc:sldMkLst>
      </pc:sldChg>
    </pc:docChg>
  </pc:docChgLst>
  <pc:docChgLst>
    <pc:chgData name="Huyen Anh Nguyen" userId="78e4bf4e-71dd-4456-9a5f-fef5c8c12d7c" providerId="ADAL" clId="{BBAC0195-AACB-4BCD-8E68-0E4987522527}"/>
    <pc:docChg chg="addSld delSld modSld">
      <pc:chgData name="Huyen Anh Nguyen" userId="78e4bf4e-71dd-4456-9a5f-fef5c8c12d7c" providerId="ADAL" clId="{BBAC0195-AACB-4BCD-8E68-0E4987522527}" dt="2021-03-04T13:18:52.711" v="32" actId="47"/>
      <pc:docMkLst>
        <pc:docMk/>
      </pc:docMkLst>
      <pc:sldChg chg="del">
        <pc:chgData name="Huyen Anh Nguyen" userId="78e4bf4e-71dd-4456-9a5f-fef5c8c12d7c" providerId="ADAL" clId="{BBAC0195-AACB-4BCD-8E68-0E4987522527}" dt="2021-03-04T13:00:20.888" v="0" actId="2696"/>
        <pc:sldMkLst>
          <pc:docMk/>
          <pc:sldMk cId="3088901448" sldId="287"/>
        </pc:sldMkLst>
      </pc:sldChg>
      <pc:sldChg chg="modNotesTx">
        <pc:chgData name="Huyen Anh Nguyen" userId="78e4bf4e-71dd-4456-9a5f-fef5c8c12d7c" providerId="ADAL" clId="{BBAC0195-AACB-4BCD-8E68-0E4987522527}" dt="2021-03-04T13:00:40.322" v="2" actId="20577"/>
        <pc:sldMkLst>
          <pc:docMk/>
          <pc:sldMk cId="1465522421" sldId="288"/>
        </pc:sldMkLst>
      </pc:sldChg>
      <pc:sldChg chg="del">
        <pc:chgData name="Huyen Anh Nguyen" userId="78e4bf4e-71dd-4456-9a5f-fef5c8c12d7c" providerId="ADAL" clId="{BBAC0195-AACB-4BCD-8E68-0E4987522527}" dt="2021-03-04T13:00:29.782" v="1" actId="2696"/>
        <pc:sldMkLst>
          <pc:docMk/>
          <pc:sldMk cId="1216825315" sldId="303"/>
        </pc:sldMkLst>
      </pc:sldChg>
      <pc:sldChg chg="modSp del modNotesTx">
        <pc:chgData name="Huyen Anh Nguyen" userId="78e4bf4e-71dd-4456-9a5f-fef5c8c12d7c" providerId="ADAL" clId="{BBAC0195-AACB-4BCD-8E68-0E4987522527}" dt="2021-03-04T13:18:52.711" v="32" actId="47"/>
        <pc:sldMkLst>
          <pc:docMk/>
          <pc:sldMk cId="2244949344" sldId="318"/>
        </pc:sldMkLst>
        <pc:spChg chg="mod">
          <ac:chgData name="Huyen Anh Nguyen" userId="78e4bf4e-71dd-4456-9a5f-fef5c8c12d7c" providerId="ADAL" clId="{BBAC0195-AACB-4BCD-8E68-0E4987522527}" dt="2021-03-04T13:18:14.453" v="30" actId="20577"/>
          <ac:spMkLst>
            <pc:docMk/>
            <pc:sldMk cId="2244949344" sldId="318"/>
            <ac:spMk id="6" creationId="{A7F528C6-A993-4097-98CF-59F0941B6492}"/>
          </ac:spMkLst>
        </pc:spChg>
      </pc:sldChg>
      <pc:sldChg chg="add">
        <pc:chgData name="Huyen Anh Nguyen" userId="78e4bf4e-71dd-4456-9a5f-fef5c8c12d7c" providerId="ADAL" clId="{BBAC0195-AACB-4BCD-8E68-0E4987522527}" dt="2021-03-04T13:18:44.625" v="31"/>
        <pc:sldMkLst>
          <pc:docMk/>
          <pc:sldMk cId="2398257626" sldId="322"/>
        </pc:sldMkLst>
      </pc:sldChg>
    </pc:docChg>
  </pc:docChgLst>
  <pc:docChgLst>
    <pc:chgData name="Chelli, Thaouizet" userId="d9fa026b-2a0d-433f-9178-0f785594bc1b" providerId="ADAL" clId="{34E2A000-B61B-A64C-BF40-1BB318F3384F}"/>
    <pc:docChg chg="custSel">
      <pc:chgData name="Chelli, Thaouizet" userId="d9fa026b-2a0d-433f-9178-0f785594bc1b" providerId="ADAL" clId="{34E2A000-B61B-A64C-BF40-1BB318F3384F}" dt="2020-10-19T13:18:21.582" v="3" actId="1589"/>
      <pc:docMkLst>
        <pc:docMk/>
      </pc:docMkLst>
      <pc:sldChg chg="addCm">
        <pc:chgData name="Chelli, Thaouizet" userId="d9fa026b-2a0d-433f-9178-0f785594bc1b" providerId="ADAL" clId="{34E2A000-B61B-A64C-BF40-1BB318F3384F}" dt="2020-10-19T13:18:21.582" v="3" actId="1589"/>
        <pc:sldMkLst>
          <pc:docMk/>
          <pc:sldMk cId="3886445461" sldId="297"/>
        </pc:sldMkLst>
      </pc:sldChg>
      <pc:sldChg chg="addCm delCm">
        <pc:chgData name="Chelli, Thaouizet" userId="d9fa026b-2a0d-433f-9178-0f785594bc1b" providerId="ADAL" clId="{34E2A000-B61B-A64C-BF40-1BB318F3384F}" dt="2020-10-19T13:09:04.624" v="2" actId="1592"/>
        <pc:sldMkLst>
          <pc:docMk/>
          <pc:sldMk cId="836780946" sldId="314"/>
        </pc:sldMkLst>
      </pc:sldChg>
    </pc:docChg>
  </pc:docChgLst>
  <pc:docChgLst>
    <pc:chgData name="Huyen Anh Nguyen" userId="78e4bf4e-71dd-4456-9a5f-fef5c8c12d7c" providerId="ADAL" clId="{1D4749C4-116D-4160-81B7-7AF8D9AE734A}"/>
    <pc:docChg chg="sldOrd">
      <pc:chgData name="Huyen Anh Nguyen" userId="78e4bf4e-71dd-4456-9a5f-fef5c8c12d7c" providerId="ADAL" clId="{1D4749C4-116D-4160-81B7-7AF8D9AE734A}" dt="2021-02-16T11:24:24.274" v="0" actId="20578"/>
      <pc:docMkLst>
        <pc:docMk/>
      </pc:docMkLst>
      <pc:sldChg chg="ord">
        <pc:chgData name="Huyen Anh Nguyen" userId="78e4bf4e-71dd-4456-9a5f-fef5c8c12d7c" providerId="ADAL" clId="{1D4749C4-116D-4160-81B7-7AF8D9AE734A}" dt="2021-02-16T11:24:24.274" v="0" actId="20578"/>
        <pc:sldMkLst>
          <pc:docMk/>
          <pc:sldMk cId="3067623895" sldId="319"/>
        </pc:sldMkLst>
      </pc:sldChg>
    </pc:docChg>
  </pc:docChgLst>
  <pc:docChgLst>
    <pc:chgData name="Hulin, Hélène" userId="c551eca6-6039-4e0d-848c-1c9d7df744f9" providerId="ADAL" clId="{749C585A-0B5A-47CE-8877-75C14F0BDC4B}"/>
    <pc:docChg chg="undo custSel addSld delSld modSld sldOrd">
      <pc:chgData name="Hulin, Hélène" userId="c551eca6-6039-4e0d-848c-1c9d7df744f9" providerId="ADAL" clId="{749C585A-0B5A-47CE-8877-75C14F0BDC4B}" dt="2020-10-08T07:53:28.073" v="825"/>
      <pc:docMkLst>
        <pc:docMk/>
      </pc:docMkLst>
      <pc:sldChg chg="modSp ord delCm modNotesTx">
        <pc:chgData name="Hulin, Hélène" userId="c551eca6-6039-4e0d-848c-1c9d7df744f9" providerId="ADAL" clId="{749C585A-0B5A-47CE-8877-75C14F0BDC4B}" dt="2020-10-08T07:52:16.986" v="820" actId="20577"/>
        <pc:sldMkLst>
          <pc:docMk/>
          <pc:sldMk cId="231677323" sldId="284"/>
        </pc:sldMkLst>
        <pc:spChg chg="mod">
          <ac:chgData name="Hulin, Hélène" userId="c551eca6-6039-4e0d-848c-1c9d7df744f9" providerId="ADAL" clId="{749C585A-0B5A-47CE-8877-75C14F0BDC4B}" dt="2020-10-08T07:52:16.986" v="820" actId="20577"/>
          <ac:spMkLst>
            <pc:docMk/>
            <pc:sldMk cId="231677323" sldId="284"/>
            <ac:spMk id="3" creationId="{00000000-0000-0000-0000-000000000000}"/>
          </ac:spMkLst>
        </pc:spChg>
      </pc:sldChg>
      <pc:sldChg chg="addCm modCm">
        <pc:chgData name="Hulin, Hélène" userId="c551eca6-6039-4e0d-848c-1c9d7df744f9" providerId="ADAL" clId="{749C585A-0B5A-47CE-8877-75C14F0BDC4B}" dt="2020-10-08T07:53:10.262" v="823" actId="5900"/>
        <pc:sldMkLst>
          <pc:docMk/>
          <pc:sldMk cId="3088901448" sldId="287"/>
        </pc:sldMkLst>
      </pc:sldChg>
      <pc:sldChg chg="addCm modCm">
        <pc:chgData name="Hulin, Hélène" userId="c551eca6-6039-4e0d-848c-1c9d7df744f9" providerId="ADAL" clId="{749C585A-0B5A-47CE-8877-75C14F0BDC4B}" dt="2020-10-08T07:53:28.073" v="825"/>
        <pc:sldMkLst>
          <pc:docMk/>
          <pc:sldMk cId="1216825315" sldId="303"/>
        </pc:sldMkLst>
      </pc:sldChg>
      <pc:sldChg chg="modSp add del">
        <pc:chgData name="Hulin, Hélène" userId="c551eca6-6039-4e0d-848c-1c9d7df744f9" providerId="ADAL" clId="{749C585A-0B5A-47CE-8877-75C14F0BDC4B}" dt="2020-09-30T15:45:19.754" v="120" actId="2696"/>
        <pc:sldMkLst>
          <pc:docMk/>
          <pc:sldMk cId="3451575802" sldId="306"/>
        </pc:sldMkLst>
        <pc:spChg chg="mod">
          <ac:chgData name="Hulin, Hélène" userId="c551eca6-6039-4e0d-848c-1c9d7df744f9" providerId="ADAL" clId="{749C585A-0B5A-47CE-8877-75C14F0BDC4B}" dt="2020-09-30T15:39:17.196" v="3" actId="27636"/>
          <ac:spMkLst>
            <pc:docMk/>
            <pc:sldMk cId="3451575802" sldId="306"/>
            <ac:spMk id="8" creationId="{00459D7A-5850-8342-9BA0-E54D91B07275}"/>
          </ac:spMkLst>
        </pc:spChg>
      </pc:sldChg>
      <pc:sldChg chg="addSp delSp modSp add delAnim">
        <pc:chgData name="Hulin, Hélène" userId="c551eca6-6039-4e0d-848c-1c9d7df744f9" providerId="ADAL" clId="{749C585A-0B5A-47CE-8877-75C14F0BDC4B}" dt="2020-09-30T15:45:15.588" v="119" actId="20577"/>
        <pc:sldMkLst>
          <pc:docMk/>
          <pc:sldMk cId="1308745569" sldId="307"/>
        </pc:sldMkLst>
        <pc:spChg chg="del">
          <ac:chgData name="Hulin, Hélène" userId="c551eca6-6039-4e0d-848c-1c9d7df744f9" providerId="ADAL" clId="{749C585A-0B5A-47CE-8877-75C14F0BDC4B}" dt="2020-09-30T15:39:54.635" v="12" actId="478"/>
          <ac:spMkLst>
            <pc:docMk/>
            <pc:sldMk cId="1308745569" sldId="307"/>
            <ac:spMk id="10" creationId="{00000000-0000-0000-0000-000000000000}"/>
          </ac:spMkLst>
        </pc:spChg>
        <pc:spChg chg="del mod">
          <ac:chgData name="Hulin, Hélène" userId="c551eca6-6039-4e0d-848c-1c9d7df744f9" providerId="ADAL" clId="{749C585A-0B5A-47CE-8877-75C14F0BDC4B}" dt="2020-09-30T15:39:40.152" v="7" actId="478"/>
          <ac:spMkLst>
            <pc:docMk/>
            <pc:sldMk cId="1308745569" sldId="307"/>
            <ac:spMk id="11" creationId="{00000000-0000-0000-0000-000000000000}"/>
          </ac:spMkLst>
        </pc:spChg>
        <pc:spChg chg="add del mod">
          <ac:chgData name="Hulin, Hélène" userId="c551eca6-6039-4e0d-848c-1c9d7df744f9" providerId="ADAL" clId="{749C585A-0B5A-47CE-8877-75C14F0BDC4B}" dt="2020-09-30T15:40:17.246" v="28" actId="478"/>
          <ac:spMkLst>
            <pc:docMk/>
            <pc:sldMk cId="1308745569" sldId="307"/>
            <ac:spMk id="12" creationId="{10819C5C-8C7E-40B6-A038-84B4D68C32B1}"/>
          </ac:spMkLst>
        </pc:spChg>
        <pc:spChg chg="del">
          <ac:chgData name="Hulin, Hélène" userId="c551eca6-6039-4e0d-848c-1c9d7df744f9" providerId="ADAL" clId="{749C585A-0B5A-47CE-8877-75C14F0BDC4B}" dt="2020-09-30T15:39:48.766" v="10" actId="478"/>
          <ac:spMkLst>
            <pc:docMk/>
            <pc:sldMk cId="1308745569" sldId="307"/>
            <ac:spMk id="13" creationId="{00000000-0000-0000-0000-000000000000}"/>
          </ac:spMkLst>
        </pc:spChg>
        <pc:spChg chg="del">
          <ac:chgData name="Hulin, Hélène" userId="c551eca6-6039-4e0d-848c-1c9d7df744f9" providerId="ADAL" clId="{749C585A-0B5A-47CE-8877-75C14F0BDC4B}" dt="2020-09-30T15:39:53.249" v="11" actId="478"/>
          <ac:spMkLst>
            <pc:docMk/>
            <pc:sldMk cId="1308745569" sldId="307"/>
            <ac:spMk id="14" creationId="{00000000-0000-0000-0000-000000000000}"/>
          </ac:spMkLst>
        </pc:spChg>
        <pc:spChg chg="add mod">
          <ac:chgData name="Hulin, Hélène" userId="c551eca6-6039-4e0d-848c-1c9d7df744f9" providerId="ADAL" clId="{749C585A-0B5A-47CE-8877-75C14F0BDC4B}" dt="2020-09-30T15:45:15.588" v="119" actId="20577"/>
          <ac:spMkLst>
            <pc:docMk/>
            <pc:sldMk cId="1308745569" sldId="307"/>
            <ac:spMk id="16" creationId="{2C820B47-0B40-45B8-B1AF-AF839AFA447F}"/>
          </ac:spMkLst>
        </pc:spChg>
        <pc:spChg chg="mod">
          <ac:chgData name="Hulin, Hélène" userId="c551eca6-6039-4e0d-848c-1c9d7df744f9" providerId="ADAL" clId="{749C585A-0B5A-47CE-8877-75C14F0BDC4B}" dt="2020-09-30T15:40:13.834" v="27" actId="20577"/>
          <ac:spMkLst>
            <pc:docMk/>
            <pc:sldMk cId="1308745569" sldId="307"/>
            <ac:spMk id="32" creationId="{00000000-0000-0000-0000-000000000000}"/>
          </ac:spMkLst>
        </pc:spChg>
        <pc:picChg chg="add del">
          <ac:chgData name="Hulin, Hélène" userId="c551eca6-6039-4e0d-848c-1c9d7df744f9" providerId="ADAL" clId="{749C585A-0B5A-47CE-8877-75C14F0BDC4B}" dt="2020-09-30T15:39:44.194" v="9" actId="478"/>
          <ac:picMkLst>
            <pc:docMk/>
            <pc:sldMk cId="1308745569" sldId="307"/>
            <ac:picMk id="2" creationId="{00000000-0000-0000-0000-000000000000}"/>
          </ac:picMkLst>
        </pc:picChg>
        <pc:picChg chg="del">
          <ac:chgData name="Hulin, Hélène" userId="c551eca6-6039-4e0d-848c-1c9d7df744f9" providerId="ADAL" clId="{749C585A-0B5A-47CE-8877-75C14F0BDC4B}" dt="2020-09-30T15:39:35.679" v="5" actId="478"/>
          <ac:picMkLst>
            <pc:docMk/>
            <pc:sldMk cId="1308745569" sldId="307"/>
            <ac:picMk id="9" creationId="{00000000-0000-0000-0000-000000000000}"/>
          </ac:picMkLst>
        </pc:picChg>
        <pc:picChg chg="add mod">
          <ac:chgData name="Hulin, Hélène" userId="c551eca6-6039-4e0d-848c-1c9d7df744f9" providerId="ADAL" clId="{749C585A-0B5A-47CE-8877-75C14F0BDC4B}" dt="2020-09-30T15:43:04.635" v="38" actId="14100"/>
          <ac:picMkLst>
            <pc:docMk/>
            <pc:sldMk cId="1308745569" sldId="307"/>
            <ac:picMk id="15" creationId="{515A1DBA-5A9E-45D6-B19F-EAE08A95A988}"/>
          </ac:picMkLst>
        </pc:picChg>
      </pc:sldChg>
      <pc:sldChg chg="addSp delSp modSp add ord modNotesTx">
        <pc:chgData name="Hulin, Hélène" userId="c551eca6-6039-4e0d-848c-1c9d7df744f9" providerId="ADAL" clId="{749C585A-0B5A-47CE-8877-75C14F0BDC4B}" dt="2020-09-30T16:11:57.328" v="811" actId="1076"/>
        <pc:sldMkLst>
          <pc:docMk/>
          <pc:sldMk cId="2434157129" sldId="308"/>
        </pc:sldMkLst>
        <pc:spChg chg="del">
          <ac:chgData name="Hulin, Hélène" userId="c551eca6-6039-4e0d-848c-1c9d7df744f9" providerId="ADAL" clId="{749C585A-0B5A-47CE-8877-75C14F0BDC4B}" dt="2020-09-30T15:50:37.788" v="125" actId="478"/>
          <ac:spMkLst>
            <pc:docMk/>
            <pc:sldMk cId="2434157129" sldId="308"/>
            <ac:spMk id="3" creationId="{00000000-0000-0000-0000-000000000000}"/>
          </ac:spMkLst>
        </pc:spChg>
        <pc:spChg chg="add mod">
          <ac:chgData name="Hulin, Hélène" userId="c551eca6-6039-4e0d-848c-1c9d7df744f9" providerId="ADAL" clId="{749C585A-0B5A-47CE-8877-75C14F0BDC4B}" dt="2020-09-30T15:52:33.110" v="208" actId="255"/>
          <ac:spMkLst>
            <pc:docMk/>
            <pc:sldMk cId="2434157129" sldId="308"/>
            <ac:spMk id="4" creationId="{A7F528C6-A993-4097-98CF-59F0941B6492}"/>
          </ac:spMkLst>
        </pc:spChg>
        <pc:grpChg chg="add mod">
          <ac:chgData name="Hulin, Hélène" userId="c551eca6-6039-4e0d-848c-1c9d7df744f9" providerId="ADAL" clId="{749C585A-0B5A-47CE-8877-75C14F0BDC4B}" dt="2020-09-30T16:11:57.328" v="811" actId="1076"/>
          <ac:grpSpMkLst>
            <pc:docMk/>
            <pc:sldMk cId="2434157129" sldId="308"/>
            <ac:grpSpMk id="5" creationId="{98CE8A17-9E56-4BBB-95B4-CC02811B77FE}"/>
          </ac:grpSpMkLst>
        </pc:grpChg>
        <pc:picChg chg="mod">
          <ac:chgData name="Hulin, Hélène" userId="c551eca6-6039-4e0d-848c-1c9d7df744f9" providerId="ADAL" clId="{749C585A-0B5A-47CE-8877-75C14F0BDC4B}" dt="2020-09-30T15:52:07.348" v="206" actId="1076"/>
          <ac:picMkLst>
            <pc:docMk/>
            <pc:sldMk cId="2434157129" sldId="308"/>
            <ac:picMk id="2" creationId="{00000000-0000-0000-0000-000000000000}"/>
          </ac:picMkLst>
        </pc:picChg>
      </pc:sldChg>
      <pc:sldChg chg="add del">
        <pc:chgData name="Hulin, Hélène" userId="c551eca6-6039-4e0d-848c-1c9d7df744f9" providerId="ADAL" clId="{749C585A-0B5A-47CE-8877-75C14F0BDC4B}" dt="2020-09-30T15:50:30.749" v="123"/>
        <pc:sldMkLst>
          <pc:docMk/>
          <pc:sldMk cId="3633379675" sldId="308"/>
        </pc:sldMkLst>
      </pc:sldChg>
      <pc:sldChg chg="add">
        <pc:chgData name="Hulin, Hélène" userId="c551eca6-6039-4e0d-848c-1c9d7df744f9" providerId="ADAL" clId="{749C585A-0B5A-47CE-8877-75C14F0BDC4B}" dt="2020-09-30T15:50:46.958" v="128"/>
        <pc:sldMkLst>
          <pc:docMk/>
          <pc:sldMk cId="462315939" sldId="309"/>
        </pc:sldMkLst>
      </pc:sldChg>
      <pc:sldChg chg="addSp delSp modSp add modNotesTx">
        <pc:chgData name="Hulin, Hélène" userId="c551eca6-6039-4e0d-848c-1c9d7df744f9" providerId="ADAL" clId="{749C585A-0B5A-47CE-8877-75C14F0BDC4B}" dt="2020-09-30T16:10:47.042" v="728" actId="6549"/>
        <pc:sldMkLst>
          <pc:docMk/>
          <pc:sldMk cId="719011975" sldId="310"/>
        </pc:sldMkLst>
        <pc:spChg chg="del">
          <ac:chgData name="Hulin, Hélène" userId="c551eca6-6039-4e0d-848c-1c9d7df744f9" providerId="ADAL" clId="{749C585A-0B5A-47CE-8877-75C14F0BDC4B}" dt="2020-09-30T15:55:11.741" v="246" actId="478"/>
          <ac:spMkLst>
            <pc:docMk/>
            <pc:sldMk cId="719011975" sldId="310"/>
            <ac:spMk id="4" creationId="{A7F528C6-A993-4097-98CF-59F0941B6492}"/>
          </ac:spMkLst>
        </pc:spChg>
        <pc:spChg chg="add mod">
          <ac:chgData name="Hulin, Hélène" userId="c551eca6-6039-4e0d-848c-1c9d7df744f9" providerId="ADAL" clId="{749C585A-0B5A-47CE-8877-75C14F0BDC4B}" dt="2020-09-30T16:02:52.115" v="563" actId="14100"/>
          <ac:spMkLst>
            <pc:docMk/>
            <pc:sldMk cId="719011975" sldId="310"/>
            <ac:spMk id="16" creationId="{90E8FD5A-5625-40A2-85D8-2623D7F661D1}"/>
          </ac:spMkLst>
        </pc:spChg>
        <pc:spChg chg="add del mod">
          <ac:chgData name="Hulin, Hélène" userId="c551eca6-6039-4e0d-848c-1c9d7df744f9" providerId="ADAL" clId="{749C585A-0B5A-47CE-8877-75C14F0BDC4B}" dt="2020-09-30T16:01:42.471" v="550" actId="478"/>
          <ac:spMkLst>
            <pc:docMk/>
            <pc:sldMk cId="719011975" sldId="310"/>
            <ac:spMk id="17" creationId="{04E429F2-5307-4693-B5D0-2B5FD01B7067}"/>
          </ac:spMkLst>
        </pc:spChg>
        <pc:spChg chg="add mod">
          <ac:chgData name="Hulin, Hélène" userId="c551eca6-6039-4e0d-848c-1c9d7df744f9" providerId="ADAL" clId="{749C585A-0B5A-47CE-8877-75C14F0BDC4B}" dt="2020-09-30T16:04:40.671" v="667" actId="1076"/>
          <ac:spMkLst>
            <pc:docMk/>
            <pc:sldMk cId="719011975" sldId="310"/>
            <ac:spMk id="21" creationId="{D3EF3EE5-6EA0-40A7-9519-A0BE7D558D14}"/>
          </ac:spMkLst>
        </pc:spChg>
        <pc:grpChg chg="del">
          <ac:chgData name="Hulin, Hélène" userId="c551eca6-6039-4e0d-848c-1c9d7df744f9" providerId="ADAL" clId="{749C585A-0B5A-47CE-8877-75C14F0BDC4B}" dt="2020-09-30T15:52:51.582" v="210" actId="478"/>
          <ac:grpSpMkLst>
            <pc:docMk/>
            <pc:sldMk cId="719011975" sldId="310"/>
            <ac:grpSpMk id="5" creationId="{98CE8A17-9E56-4BBB-95B4-CC02811B77FE}"/>
          </ac:grpSpMkLst>
        </pc:grpChg>
        <pc:graphicFrameChg chg="add mod">
          <ac:chgData name="Hulin, Hélène" userId="c551eca6-6039-4e0d-848c-1c9d7df744f9" providerId="ADAL" clId="{749C585A-0B5A-47CE-8877-75C14F0BDC4B}" dt="2020-09-30T16:02:17.641" v="557" actId="1076"/>
          <ac:graphicFrameMkLst>
            <pc:docMk/>
            <pc:sldMk cId="719011975" sldId="310"/>
            <ac:graphicFrameMk id="20" creationId="{F42634EF-BC39-4966-90C8-4DBF4F3DFBAB}"/>
          </ac:graphicFrameMkLst>
        </pc:graphicFrameChg>
        <pc:picChg chg="add del mod">
          <ac:chgData name="Hulin, Hélène" userId="c551eca6-6039-4e0d-848c-1c9d7df744f9" providerId="ADAL" clId="{749C585A-0B5A-47CE-8877-75C14F0BDC4B}" dt="2020-09-30T16:02:02.132" v="553" actId="478"/>
          <ac:picMkLst>
            <pc:docMk/>
            <pc:sldMk cId="719011975" sldId="310"/>
            <ac:picMk id="18" creationId="{D5EA1C37-1034-4081-8B24-56BA15FE31FF}"/>
          </ac:picMkLst>
        </pc:picChg>
        <pc:picChg chg="add del mod">
          <ac:chgData name="Hulin, Hélène" userId="c551eca6-6039-4e0d-848c-1c9d7df744f9" providerId="ADAL" clId="{749C585A-0B5A-47CE-8877-75C14F0BDC4B}" dt="2020-09-30T16:02:03.110" v="554" actId="478"/>
          <ac:picMkLst>
            <pc:docMk/>
            <pc:sldMk cId="719011975" sldId="310"/>
            <ac:picMk id="19" creationId="{B2466E91-88C5-411C-8392-36CB06F1343D}"/>
          </ac:picMkLst>
        </pc:picChg>
      </pc:sldChg>
      <pc:sldChg chg="addSp delSp modSp add">
        <pc:chgData name="Hulin, Hélène" userId="c551eca6-6039-4e0d-848c-1c9d7df744f9" providerId="ADAL" clId="{749C585A-0B5A-47CE-8877-75C14F0BDC4B}" dt="2020-09-30T16:10:03.125" v="726" actId="1076"/>
        <pc:sldMkLst>
          <pc:docMk/>
          <pc:sldMk cId="419296481" sldId="311"/>
        </pc:sldMkLst>
        <pc:spChg chg="mod">
          <ac:chgData name="Hulin, Hélène" userId="c551eca6-6039-4e0d-848c-1c9d7df744f9" providerId="ADAL" clId="{749C585A-0B5A-47CE-8877-75C14F0BDC4B}" dt="2020-09-30T16:06:47.737" v="712" actId="1076"/>
          <ac:spMkLst>
            <pc:docMk/>
            <pc:sldMk cId="419296481" sldId="311"/>
            <ac:spMk id="4" creationId="{A7F528C6-A993-4097-98CF-59F0941B6492}"/>
          </ac:spMkLst>
        </pc:spChg>
        <pc:spChg chg="add mod">
          <ac:chgData name="Hulin, Hélène" userId="c551eca6-6039-4e0d-848c-1c9d7df744f9" providerId="ADAL" clId="{749C585A-0B5A-47CE-8877-75C14F0BDC4B}" dt="2020-09-30T16:09:57.148" v="724" actId="14100"/>
          <ac:spMkLst>
            <pc:docMk/>
            <pc:sldMk cId="419296481" sldId="311"/>
            <ac:spMk id="6" creationId="{E89D5642-FC66-4A53-A55E-156D648936F6}"/>
          </ac:spMkLst>
        </pc:spChg>
        <pc:picChg chg="add del">
          <ac:chgData name="Hulin, Hélène" userId="c551eca6-6039-4e0d-848c-1c9d7df744f9" providerId="ADAL" clId="{749C585A-0B5A-47CE-8877-75C14F0BDC4B}" dt="2020-09-30T16:01:23.075" v="547"/>
          <ac:picMkLst>
            <pc:docMk/>
            <pc:sldMk cId="419296481" sldId="311"/>
            <ac:picMk id="5" creationId="{D60914F1-9AC3-4D8A-AF6B-94471A47DBA7}"/>
          </ac:picMkLst>
        </pc:picChg>
        <pc:picChg chg="add mod">
          <ac:chgData name="Hulin, Hélène" userId="c551eca6-6039-4e0d-848c-1c9d7df744f9" providerId="ADAL" clId="{749C585A-0B5A-47CE-8877-75C14F0BDC4B}" dt="2020-09-30T16:10:03.125" v="726" actId="1076"/>
          <ac:picMkLst>
            <pc:docMk/>
            <pc:sldMk cId="419296481" sldId="311"/>
            <ac:picMk id="7" creationId="{DCC5D8F8-65A3-48D4-BD8A-D9F20C9F5949}"/>
          </ac:picMkLst>
        </pc:picChg>
        <pc:picChg chg="add mod">
          <ac:chgData name="Hulin, Hélène" userId="c551eca6-6039-4e0d-848c-1c9d7df744f9" providerId="ADAL" clId="{749C585A-0B5A-47CE-8877-75C14F0BDC4B}" dt="2020-09-30T16:09:59.477" v="725" actId="1076"/>
          <ac:picMkLst>
            <pc:docMk/>
            <pc:sldMk cId="419296481" sldId="311"/>
            <ac:picMk id="8" creationId="{3BBE04E8-AE5B-4F25-B9AD-C4795849B8F2}"/>
          </ac:picMkLst>
        </pc:picChg>
      </pc:sldChg>
      <pc:sldMasterChg chg="delSldLayout">
        <pc:chgData name="Hulin, Hélène" userId="c551eca6-6039-4e0d-848c-1c9d7df744f9" providerId="ADAL" clId="{749C585A-0B5A-47CE-8877-75C14F0BDC4B}" dt="2020-09-30T15:45:19.761" v="121" actId="2696"/>
        <pc:sldMasterMkLst>
          <pc:docMk/>
          <pc:sldMasterMk cId="2566106865" sldId="2147483681"/>
        </pc:sldMasterMkLst>
        <pc:sldLayoutChg chg="del">
          <pc:chgData name="Hulin, Hélène" userId="c551eca6-6039-4e0d-848c-1c9d7df744f9" providerId="ADAL" clId="{749C585A-0B5A-47CE-8877-75C14F0BDC4B}" dt="2020-09-30T15:45:19.761" v="121" actId="2696"/>
          <pc:sldLayoutMkLst>
            <pc:docMk/>
            <pc:sldMasterMk cId="2566106865" sldId="2147483681"/>
            <pc:sldLayoutMk cId="1552551737" sldId="2147483694"/>
          </pc:sldLayoutMkLst>
        </pc:sldLayoutChg>
      </pc:sldMasterChg>
    </pc:docChg>
  </pc:docChgLst>
  <pc:docChgLst>
    <pc:chgData name="Hulin, Hélène" userId="c551eca6-6039-4e0d-848c-1c9d7df744f9" providerId="ADAL" clId="{0632D54D-1D19-46D6-A872-CEC228C8DEA6}"/>
    <pc:docChg chg="custSel modSld">
      <pc:chgData name="Hulin, Hélène" userId="c551eca6-6039-4e0d-848c-1c9d7df744f9" providerId="ADAL" clId="{0632D54D-1D19-46D6-A872-CEC228C8DEA6}" dt="2020-09-02T15:14:54.108" v="72"/>
      <pc:docMkLst>
        <pc:docMk/>
      </pc:docMkLst>
      <pc:sldChg chg="addCm delCm modCm">
        <pc:chgData name="Hulin, Hélène" userId="c551eca6-6039-4e0d-848c-1c9d7df744f9" providerId="ADAL" clId="{0632D54D-1D19-46D6-A872-CEC228C8DEA6}" dt="2020-09-02T14:35:38.283" v="61" actId="1592"/>
        <pc:sldMkLst>
          <pc:docMk/>
          <pc:sldMk cId="0" sldId="257"/>
        </pc:sldMkLst>
      </pc:sldChg>
      <pc:sldChg chg="addCm modCm">
        <pc:chgData name="Hulin, Hélène" userId="c551eca6-6039-4e0d-848c-1c9d7df744f9" providerId="ADAL" clId="{0632D54D-1D19-46D6-A872-CEC228C8DEA6}" dt="2020-09-02T14:37:22.036" v="63"/>
        <pc:sldMkLst>
          <pc:docMk/>
          <pc:sldMk cId="0" sldId="258"/>
        </pc:sldMkLst>
      </pc:sldChg>
      <pc:sldChg chg="addCm delCm modCm">
        <pc:chgData name="Hulin, Hélène" userId="c551eca6-6039-4e0d-848c-1c9d7df744f9" providerId="ADAL" clId="{0632D54D-1D19-46D6-A872-CEC228C8DEA6}" dt="2020-09-02T14:02:29.429" v="15"/>
        <pc:sldMkLst>
          <pc:docMk/>
          <pc:sldMk cId="0" sldId="259"/>
        </pc:sldMkLst>
      </pc:sldChg>
      <pc:sldChg chg="addCm modCm">
        <pc:chgData name="Hulin, Hélène" userId="c551eca6-6039-4e0d-848c-1c9d7df744f9" providerId="ADAL" clId="{0632D54D-1D19-46D6-A872-CEC228C8DEA6}" dt="2020-09-02T14:03:12.536" v="18"/>
        <pc:sldMkLst>
          <pc:docMk/>
          <pc:sldMk cId="0" sldId="260"/>
        </pc:sldMkLst>
      </pc:sldChg>
      <pc:sldChg chg="addCm modCm">
        <pc:chgData name="Hulin, Hélène" userId="c551eca6-6039-4e0d-848c-1c9d7df744f9" providerId="ADAL" clId="{0632D54D-1D19-46D6-A872-CEC228C8DEA6}" dt="2020-09-02T14:39:31.051" v="64" actId="1589"/>
        <pc:sldMkLst>
          <pc:docMk/>
          <pc:sldMk cId="0" sldId="261"/>
        </pc:sldMkLst>
      </pc:sldChg>
      <pc:sldChg chg="addCm modCm">
        <pc:chgData name="Hulin, Hélène" userId="c551eca6-6039-4e0d-848c-1c9d7df744f9" providerId="ADAL" clId="{0632D54D-1D19-46D6-A872-CEC228C8DEA6}" dt="2020-09-02T14:23:12.745" v="39"/>
        <pc:sldMkLst>
          <pc:docMk/>
          <pc:sldMk cId="0" sldId="263"/>
        </pc:sldMkLst>
      </pc:sldChg>
      <pc:sldChg chg="addCm modCm">
        <pc:chgData name="Hulin, Hélène" userId="c551eca6-6039-4e0d-848c-1c9d7df744f9" providerId="ADAL" clId="{0632D54D-1D19-46D6-A872-CEC228C8DEA6}" dt="2020-09-02T14:16:04.730" v="26"/>
        <pc:sldMkLst>
          <pc:docMk/>
          <pc:sldMk cId="0" sldId="264"/>
        </pc:sldMkLst>
      </pc:sldChg>
      <pc:sldChg chg="addCm modCm">
        <pc:chgData name="Hulin, Hélène" userId="c551eca6-6039-4e0d-848c-1c9d7df744f9" providerId="ADAL" clId="{0632D54D-1D19-46D6-A872-CEC228C8DEA6}" dt="2020-09-02T14:22:42.373" v="38"/>
        <pc:sldMkLst>
          <pc:docMk/>
          <pc:sldMk cId="0" sldId="266"/>
        </pc:sldMkLst>
      </pc:sldChg>
      <pc:sldChg chg="addCm modCm">
        <pc:chgData name="Hulin, Hélène" userId="c551eca6-6039-4e0d-848c-1c9d7df744f9" providerId="ADAL" clId="{0632D54D-1D19-46D6-A872-CEC228C8DEA6}" dt="2020-09-02T14:16:48.073" v="28"/>
        <pc:sldMkLst>
          <pc:docMk/>
          <pc:sldMk cId="0" sldId="267"/>
        </pc:sldMkLst>
      </pc:sldChg>
      <pc:sldChg chg="addCm modCm">
        <pc:chgData name="Hulin, Hélène" userId="c551eca6-6039-4e0d-848c-1c9d7df744f9" providerId="ADAL" clId="{0632D54D-1D19-46D6-A872-CEC228C8DEA6}" dt="2020-09-02T14:19:16.985" v="33" actId="1589"/>
        <pc:sldMkLst>
          <pc:docMk/>
          <pc:sldMk cId="0" sldId="268"/>
        </pc:sldMkLst>
      </pc:sldChg>
      <pc:sldChg chg="addCm modCm">
        <pc:chgData name="Hulin, Hélène" userId="c551eca6-6039-4e0d-848c-1c9d7df744f9" providerId="ADAL" clId="{0632D54D-1D19-46D6-A872-CEC228C8DEA6}" dt="2020-09-02T14:18:41.990" v="30"/>
        <pc:sldMkLst>
          <pc:docMk/>
          <pc:sldMk cId="0" sldId="269"/>
        </pc:sldMkLst>
      </pc:sldChg>
      <pc:sldChg chg="addCm modCm">
        <pc:chgData name="Hulin, Hélène" userId="c551eca6-6039-4e0d-848c-1c9d7df744f9" providerId="ADAL" clId="{0632D54D-1D19-46D6-A872-CEC228C8DEA6}" dt="2020-09-02T14:26:45.440" v="50"/>
        <pc:sldMkLst>
          <pc:docMk/>
          <pc:sldMk cId="0" sldId="270"/>
        </pc:sldMkLst>
      </pc:sldChg>
      <pc:sldChg chg="addCm delCm modCm">
        <pc:chgData name="Hulin, Hélène" userId="c551eca6-6039-4e0d-848c-1c9d7df744f9" providerId="ADAL" clId="{0632D54D-1D19-46D6-A872-CEC228C8DEA6}" dt="2020-09-02T14:24:13.853" v="40" actId="1592"/>
        <pc:sldMkLst>
          <pc:docMk/>
          <pc:sldMk cId="0" sldId="271"/>
        </pc:sldMkLst>
      </pc:sldChg>
      <pc:sldChg chg="addCm modCm">
        <pc:chgData name="Hulin, Hélène" userId="c551eca6-6039-4e0d-848c-1c9d7df744f9" providerId="ADAL" clId="{0632D54D-1D19-46D6-A872-CEC228C8DEA6}" dt="2020-09-02T15:14:05.843" v="66"/>
        <pc:sldMkLst>
          <pc:docMk/>
          <pc:sldMk cId="0" sldId="272"/>
        </pc:sldMkLst>
      </pc:sldChg>
      <pc:sldChg chg="modSp addCm modCm">
        <pc:chgData name="Hulin, Hélène" userId="c551eca6-6039-4e0d-848c-1c9d7df744f9" providerId="ADAL" clId="{0632D54D-1D19-46D6-A872-CEC228C8DEA6}" dt="2020-09-02T15:14:41.479" v="70"/>
        <pc:sldMkLst>
          <pc:docMk/>
          <pc:sldMk cId="0" sldId="273"/>
        </pc:sldMkLst>
        <pc:spChg chg="mod">
          <ac:chgData name="Hulin, Hélène" userId="c551eca6-6039-4e0d-848c-1c9d7df744f9" providerId="ADAL" clId="{0632D54D-1D19-46D6-A872-CEC228C8DEA6}" dt="2020-09-02T15:14:14.522" v="68"/>
          <ac:spMkLst>
            <pc:docMk/>
            <pc:sldMk cId="0" sldId="273"/>
            <ac:spMk id="204" creationId="{00000000-0000-0000-0000-000000000000}"/>
          </ac:spMkLst>
        </pc:spChg>
      </pc:sldChg>
      <pc:sldChg chg="addCm modCm">
        <pc:chgData name="Hulin, Hélène" userId="c551eca6-6039-4e0d-848c-1c9d7df744f9" providerId="ADAL" clId="{0632D54D-1D19-46D6-A872-CEC228C8DEA6}" dt="2020-09-02T15:14:54.108" v="72"/>
        <pc:sldMkLst>
          <pc:docMk/>
          <pc:sldMk cId="0" sldId="274"/>
        </pc:sldMkLst>
      </pc:sldChg>
      <pc:sldChg chg="addCm modCm">
        <pc:chgData name="Hulin, Hélène" userId="c551eca6-6039-4e0d-848c-1c9d7df744f9" providerId="ADAL" clId="{0632D54D-1D19-46D6-A872-CEC228C8DEA6}" dt="2020-09-02T14:28:11.601" v="55"/>
        <pc:sldMkLst>
          <pc:docMk/>
          <pc:sldMk cId="0" sldId="275"/>
        </pc:sldMkLst>
      </pc:sldChg>
      <pc:sldChg chg="addCm modCm">
        <pc:chgData name="Hulin, Hélène" userId="c551eca6-6039-4e0d-848c-1c9d7df744f9" providerId="ADAL" clId="{0632D54D-1D19-46D6-A872-CEC228C8DEA6}" dt="2020-09-02T14:32:45.181" v="57"/>
        <pc:sldMkLst>
          <pc:docMk/>
          <pc:sldMk cId="0" sldId="282"/>
        </pc:sldMkLst>
      </pc:sldChg>
    </pc:docChg>
  </pc:docChgLst>
  <pc:docChgLst>
    <pc:chgData name="Chelli, Thaouizet" userId="d9fa026b-2a0d-433f-9178-0f785594bc1b" providerId="ADAL" clId="{B48D5CA0-CCA8-4BD4-A7FD-9803044A451F}"/>
    <pc:docChg chg="modSld sldOrd">
      <pc:chgData name="Chelli, Thaouizet" userId="d9fa026b-2a0d-433f-9178-0f785594bc1b" providerId="ADAL" clId="{B48D5CA0-CCA8-4BD4-A7FD-9803044A451F}" dt="2020-10-01T10:44:00.774" v="1"/>
      <pc:docMkLst>
        <pc:docMk/>
      </pc:docMkLst>
      <pc:sldChg chg="ord">
        <pc:chgData name="Chelli, Thaouizet" userId="d9fa026b-2a0d-433f-9178-0f785594bc1b" providerId="ADAL" clId="{B48D5CA0-CCA8-4BD4-A7FD-9803044A451F}" dt="2020-10-01T10:44:00.774" v="1"/>
        <pc:sldMkLst>
          <pc:docMk/>
          <pc:sldMk cId="719011975" sldId="310"/>
        </pc:sldMkLst>
      </pc:sldChg>
    </pc:docChg>
  </pc:docChgLst>
  <pc:docChgLst>
    <pc:chgData name="Nguyen, Huyen Anh" userId="78e4bf4e-71dd-4456-9a5f-fef5c8c12d7c" providerId="ADAL" clId="{1FE46062-7512-4EDB-AE1F-929FFA81A2C7}"/>
    <pc:docChg chg="custSel modSld">
      <pc:chgData name="Nguyen, Huyen Anh" userId="78e4bf4e-71dd-4456-9a5f-fef5c8c12d7c" providerId="ADAL" clId="{1FE46062-7512-4EDB-AE1F-929FFA81A2C7}" dt="2021-09-17T14:05:42.173" v="5" actId="14100"/>
      <pc:docMkLst>
        <pc:docMk/>
      </pc:docMkLst>
      <pc:sldChg chg="addSp delSp modSp mod">
        <pc:chgData name="Nguyen, Huyen Anh" userId="78e4bf4e-71dd-4456-9a5f-fef5c8c12d7c" providerId="ADAL" clId="{1FE46062-7512-4EDB-AE1F-929FFA81A2C7}" dt="2021-09-17T14:05:42.173" v="5" actId="14100"/>
        <pc:sldMkLst>
          <pc:docMk/>
          <pc:sldMk cId="0" sldId="256"/>
        </pc:sldMkLst>
        <pc:picChg chg="del">
          <ac:chgData name="Nguyen, Huyen Anh" userId="78e4bf4e-71dd-4456-9a5f-fef5c8c12d7c" providerId="ADAL" clId="{1FE46062-7512-4EDB-AE1F-929FFA81A2C7}" dt="2021-09-17T14:05:32.228" v="2" actId="478"/>
          <ac:picMkLst>
            <pc:docMk/>
            <pc:sldMk cId="0" sldId="256"/>
            <ac:picMk id="2" creationId="{00000000-0000-0000-0000-000000000000}"/>
          </ac:picMkLst>
        </pc:picChg>
        <pc:picChg chg="add mod">
          <ac:chgData name="Nguyen, Huyen Anh" userId="78e4bf4e-71dd-4456-9a5f-fef5c8c12d7c" providerId="ADAL" clId="{1FE46062-7512-4EDB-AE1F-929FFA81A2C7}" dt="2021-09-17T14:05:42.173" v="5" actId="14100"/>
          <ac:picMkLst>
            <pc:docMk/>
            <pc:sldMk cId="0" sldId="256"/>
            <ac:picMk id="4" creationId="{6C409FB7-8562-4AC2-BB33-F38BFB5E3313}"/>
          </ac:picMkLst>
        </pc:picChg>
      </pc:sldChg>
      <pc:sldChg chg="delCm">
        <pc:chgData name="Nguyen, Huyen Anh" userId="78e4bf4e-71dd-4456-9a5f-fef5c8c12d7c" providerId="ADAL" clId="{1FE46062-7512-4EDB-AE1F-929FFA81A2C7}" dt="2021-09-16T14:03:43.633" v="1" actId="1592"/>
        <pc:sldMkLst>
          <pc:docMk/>
          <pc:sldMk cId="3886445461" sldId="297"/>
        </pc:sldMkLst>
      </pc:sldChg>
      <pc:sldChg chg="modNotesTx">
        <pc:chgData name="Nguyen, Huyen Anh" userId="78e4bf4e-71dd-4456-9a5f-fef5c8c12d7c" providerId="ADAL" clId="{1FE46062-7512-4EDB-AE1F-929FFA81A2C7}" dt="2021-09-16T14:02:58.305" v="0"/>
        <pc:sldMkLst>
          <pc:docMk/>
          <pc:sldMk cId="88780284" sldId="305"/>
        </pc:sldMkLst>
      </pc:sldChg>
    </pc:docChg>
  </pc:docChgLst>
  <pc:docChgLst>
    <pc:chgData name="Nguyen, Huyen Anh" userId="78e4bf4e-71dd-4456-9a5f-fef5c8c12d7c" providerId="ADAL" clId="{A448489E-862D-4874-8CB1-433E987B2E9E}"/>
    <pc:docChg chg="custSel addSld delSld modSld">
      <pc:chgData name="Nguyen, Huyen Anh" userId="78e4bf4e-71dd-4456-9a5f-fef5c8c12d7c" providerId="ADAL" clId="{A448489E-862D-4874-8CB1-433E987B2E9E}" dt="2020-10-08T15:23:15.689" v="67" actId="20577"/>
      <pc:docMkLst>
        <pc:docMk/>
      </pc:docMkLst>
      <pc:sldChg chg="add del delCm">
        <pc:chgData name="Nguyen, Huyen Anh" userId="78e4bf4e-71dd-4456-9a5f-fef5c8c12d7c" providerId="ADAL" clId="{A448489E-862D-4874-8CB1-433E987B2E9E}" dt="2020-10-08T15:22:07.310" v="29" actId="1592"/>
        <pc:sldMkLst>
          <pc:docMk/>
          <pc:sldMk cId="1465522421" sldId="288"/>
        </pc:sldMkLst>
      </pc:sldChg>
      <pc:sldChg chg="addSp modSp mod modAnim">
        <pc:chgData name="Nguyen, Huyen Anh" userId="78e4bf4e-71dd-4456-9a5f-fef5c8c12d7c" providerId="ADAL" clId="{A448489E-862D-4874-8CB1-433E987B2E9E}" dt="2020-10-08T15:01:19.061" v="23"/>
        <pc:sldMkLst>
          <pc:docMk/>
          <pc:sldMk cId="3886445461" sldId="297"/>
        </pc:sldMkLst>
        <pc:spChg chg="add mod">
          <ac:chgData name="Nguyen, Huyen Anh" userId="78e4bf4e-71dd-4456-9a5f-fef5c8c12d7c" providerId="ADAL" clId="{A448489E-862D-4874-8CB1-433E987B2E9E}" dt="2020-10-08T15:01:10.260" v="22" actId="1076"/>
          <ac:spMkLst>
            <pc:docMk/>
            <pc:sldMk cId="3886445461" sldId="297"/>
            <ac:spMk id="12" creationId="{EE2F61F9-EC5D-49F6-B9EA-365CEE1C9F03}"/>
          </ac:spMkLst>
        </pc:spChg>
      </pc:sldChg>
      <pc:sldChg chg="addSp modSp mod modAnim">
        <pc:chgData name="Nguyen, Huyen Anh" userId="78e4bf4e-71dd-4456-9a5f-fef5c8c12d7c" providerId="ADAL" clId="{A448489E-862D-4874-8CB1-433E987B2E9E}" dt="2020-10-08T15:00:25.829" v="20"/>
        <pc:sldMkLst>
          <pc:docMk/>
          <pc:sldMk cId="1315457608" sldId="302"/>
        </pc:sldMkLst>
        <pc:spChg chg="add mod">
          <ac:chgData name="Nguyen, Huyen Anh" userId="78e4bf4e-71dd-4456-9a5f-fef5c8c12d7c" providerId="ADAL" clId="{A448489E-862D-4874-8CB1-433E987B2E9E}" dt="2020-10-08T14:59:14.054" v="5" actId="208"/>
          <ac:spMkLst>
            <pc:docMk/>
            <pc:sldMk cId="1315457608" sldId="302"/>
            <ac:spMk id="2" creationId="{150B98A6-64B1-4851-B3DC-6EB06B217D5E}"/>
          </ac:spMkLst>
        </pc:spChg>
        <pc:spChg chg="add mod">
          <ac:chgData name="Nguyen, Huyen Anh" userId="78e4bf4e-71dd-4456-9a5f-fef5c8c12d7c" providerId="ADAL" clId="{A448489E-862D-4874-8CB1-433E987B2E9E}" dt="2020-10-08T14:59:23.919" v="7" actId="1076"/>
          <ac:spMkLst>
            <pc:docMk/>
            <pc:sldMk cId="1315457608" sldId="302"/>
            <ac:spMk id="3" creationId="{9DDFA583-9245-40DC-BE1B-B4B9F5B23F7E}"/>
          </ac:spMkLst>
        </pc:spChg>
      </pc:sldChg>
      <pc:sldChg chg="add modNotesTx">
        <pc:chgData name="Nguyen, Huyen Anh" userId="78e4bf4e-71dd-4456-9a5f-fef5c8c12d7c" providerId="ADAL" clId="{A448489E-862D-4874-8CB1-433E987B2E9E}" dt="2020-10-08T15:23:15.689" v="67" actId="20577"/>
        <pc:sldMkLst>
          <pc:docMk/>
          <pc:sldMk cId="836780946" sldId="314"/>
        </pc:sldMkLst>
      </pc:sldChg>
      <pc:sldChg chg="addSp delSp modSp add mod">
        <pc:chgData name="Nguyen, Huyen Anh" userId="78e4bf4e-71dd-4456-9a5f-fef5c8c12d7c" providerId="ADAL" clId="{A448489E-862D-4874-8CB1-433E987B2E9E}" dt="2020-10-08T15:22:38.209" v="40" actId="20577"/>
        <pc:sldMkLst>
          <pc:docMk/>
          <pc:sldMk cId="307183666" sldId="315"/>
        </pc:sldMkLst>
        <pc:spChg chg="mod ord">
          <ac:chgData name="Nguyen, Huyen Anh" userId="78e4bf4e-71dd-4456-9a5f-fef5c8c12d7c" providerId="ADAL" clId="{A448489E-862D-4874-8CB1-433E987B2E9E}" dt="2020-10-08T15:22:31.408" v="33" actId="1076"/>
          <ac:spMkLst>
            <pc:docMk/>
            <pc:sldMk cId="307183666" sldId="315"/>
            <ac:spMk id="8" creationId="{00000000-0000-0000-0000-000000000000}"/>
          </ac:spMkLst>
        </pc:spChg>
        <pc:spChg chg="mod">
          <ac:chgData name="Nguyen, Huyen Anh" userId="78e4bf4e-71dd-4456-9a5f-fef5c8c12d7c" providerId="ADAL" clId="{A448489E-862D-4874-8CB1-433E987B2E9E}" dt="2020-10-08T15:22:38.209" v="40" actId="20577"/>
          <ac:spMkLst>
            <pc:docMk/>
            <pc:sldMk cId="307183666" sldId="315"/>
            <ac:spMk id="30" creationId="{00000000-0000-0000-0000-000000000000}"/>
          </ac:spMkLst>
        </pc:spChg>
        <pc:picChg chg="add">
          <ac:chgData name="Nguyen, Huyen Anh" userId="78e4bf4e-71dd-4456-9a5f-fef5c8c12d7c" providerId="ADAL" clId="{A448489E-862D-4874-8CB1-433E987B2E9E}" dt="2020-10-08T15:22:20.254" v="31" actId="22"/>
          <ac:picMkLst>
            <pc:docMk/>
            <pc:sldMk cId="307183666" sldId="315"/>
            <ac:picMk id="3" creationId="{78C53702-DF52-4F00-97BF-637996A93412}"/>
          </ac:picMkLst>
        </pc:picChg>
        <pc:picChg chg="del">
          <ac:chgData name="Nguyen, Huyen Anh" userId="78e4bf4e-71dd-4456-9a5f-fef5c8c12d7c" providerId="ADAL" clId="{A448489E-862D-4874-8CB1-433E987B2E9E}" dt="2020-10-08T15:22:19.891" v="30" actId="478"/>
          <ac:picMkLst>
            <pc:docMk/>
            <pc:sldMk cId="307183666" sldId="315"/>
            <ac:picMk id="7" creationId="{00000000-0000-0000-0000-000000000000}"/>
          </ac:picMkLst>
        </pc:picChg>
      </pc:sldChg>
    </pc:docChg>
  </pc:docChgLst>
  <pc:docChgLst>
    <pc:chgData name="Nguyen, Huyen Anh" userId="78e4bf4e-71dd-4456-9a5f-fef5c8c12d7c" providerId="ADAL" clId="{1F627770-31E3-4C24-B387-B5996DE9111A}"/>
    <pc:docChg chg="undo redo custSel addSld modSld">
      <pc:chgData name="Nguyen, Huyen Anh" userId="78e4bf4e-71dd-4456-9a5f-fef5c8c12d7c" providerId="ADAL" clId="{1F627770-31E3-4C24-B387-B5996DE9111A}" dt="2021-10-28T14:39:19.847" v="256" actId="20577"/>
      <pc:docMkLst>
        <pc:docMk/>
      </pc:docMkLst>
      <pc:sldChg chg="modNotesTx">
        <pc:chgData name="Nguyen, Huyen Anh" userId="78e4bf4e-71dd-4456-9a5f-fef5c8c12d7c" providerId="ADAL" clId="{1F627770-31E3-4C24-B387-B5996DE9111A}" dt="2021-10-28T14:39:11.388" v="228" actId="6549"/>
        <pc:sldMkLst>
          <pc:docMk/>
          <pc:sldMk cId="1707273011" sldId="299"/>
        </pc:sldMkLst>
      </pc:sldChg>
      <pc:sldChg chg="addSp delSp modSp mod">
        <pc:chgData name="Nguyen, Huyen Anh" userId="78e4bf4e-71dd-4456-9a5f-fef5c8c12d7c" providerId="ADAL" clId="{1F627770-31E3-4C24-B387-B5996DE9111A}" dt="2021-10-21T14:21:48.575" v="12" actId="1076"/>
        <pc:sldMkLst>
          <pc:docMk/>
          <pc:sldMk cId="1308745569" sldId="307"/>
        </pc:sldMkLst>
        <pc:picChg chg="add del">
          <ac:chgData name="Nguyen, Huyen Anh" userId="78e4bf4e-71dd-4456-9a5f-fef5c8c12d7c" providerId="ADAL" clId="{1F627770-31E3-4C24-B387-B5996DE9111A}" dt="2021-10-21T14:21:31.419" v="6" actId="22"/>
          <ac:picMkLst>
            <pc:docMk/>
            <pc:sldMk cId="1308745569" sldId="307"/>
            <ac:picMk id="4" creationId="{CD24B320-4564-475C-8200-2009BF37A92F}"/>
          </ac:picMkLst>
        </pc:picChg>
        <pc:picChg chg="add mod">
          <ac:chgData name="Nguyen, Huyen Anh" userId="78e4bf4e-71dd-4456-9a5f-fef5c8c12d7c" providerId="ADAL" clId="{1F627770-31E3-4C24-B387-B5996DE9111A}" dt="2021-10-21T14:21:48.575" v="12" actId="1076"/>
          <ac:picMkLst>
            <pc:docMk/>
            <pc:sldMk cId="1308745569" sldId="307"/>
            <ac:picMk id="6" creationId="{FB6AAEE0-8E11-4C77-9744-57CD6DC93DC1}"/>
          </ac:picMkLst>
        </pc:picChg>
        <pc:picChg chg="add del">
          <ac:chgData name="Nguyen, Huyen Anh" userId="78e4bf4e-71dd-4456-9a5f-fef5c8c12d7c" providerId="ADAL" clId="{1F627770-31E3-4C24-B387-B5996DE9111A}" dt="2021-10-21T14:21:39.772" v="8" actId="478"/>
          <ac:picMkLst>
            <pc:docMk/>
            <pc:sldMk cId="1308745569" sldId="307"/>
            <ac:picMk id="15" creationId="{515A1DBA-5A9E-45D6-B19F-EAE08A95A988}"/>
          </ac:picMkLst>
        </pc:picChg>
      </pc:sldChg>
      <pc:sldChg chg="addSp delSp modSp add mod delAnim modNotesTx">
        <pc:chgData name="Nguyen, Huyen Anh" userId="78e4bf4e-71dd-4456-9a5f-fef5c8c12d7c" providerId="ADAL" clId="{1F627770-31E3-4C24-B387-B5996DE9111A}" dt="2021-10-28T14:39:19.847" v="256" actId="20577"/>
        <pc:sldMkLst>
          <pc:docMk/>
          <pc:sldMk cId="3710469796" sldId="323"/>
        </pc:sldMkLst>
        <pc:spChg chg="del">
          <ac:chgData name="Nguyen, Huyen Anh" userId="78e4bf4e-71dd-4456-9a5f-fef5c8c12d7c" providerId="ADAL" clId="{1F627770-31E3-4C24-B387-B5996DE9111A}" dt="2021-10-28T14:35:32.149" v="17" actId="478"/>
          <ac:spMkLst>
            <pc:docMk/>
            <pc:sldMk cId="3710469796" sldId="323"/>
            <ac:spMk id="10" creationId="{00000000-0000-0000-0000-000000000000}"/>
          </ac:spMkLst>
        </pc:spChg>
        <pc:spChg chg="mod">
          <ac:chgData name="Nguyen, Huyen Anh" userId="78e4bf4e-71dd-4456-9a5f-fef5c8c12d7c" providerId="ADAL" clId="{1F627770-31E3-4C24-B387-B5996DE9111A}" dt="2021-10-28T14:36:32.530" v="81" actId="20577"/>
          <ac:spMkLst>
            <pc:docMk/>
            <pc:sldMk cId="3710469796" sldId="323"/>
            <ac:spMk id="11" creationId="{00000000-0000-0000-0000-000000000000}"/>
          </ac:spMkLst>
        </pc:spChg>
        <pc:spChg chg="del">
          <ac:chgData name="Nguyen, Huyen Anh" userId="78e4bf4e-71dd-4456-9a5f-fef5c8c12d7c" providerId="ADAL" clId="{1F627770-31E3-4C24-B387-B5996DE9111A}" dt="2021-10-28T14:35:40.018" v="19" actId="478"/>
          <ac:spMkLst>
            <pc:docMk/>
            <pc:sldMk cId="3710469796" sldId="323"/>
            <ac:spMk id="13" creationId="{00000000-0000-0000-0000-000000000000}"/>
          </ac:spMkLst>
        </pc:spChg>
        <pc:spChg chg="mod">
          <ac:chgData name="Nguyen, Huyen Anh" userId="78e4bf4e-71dd-4456-9a5f-fef5c8c12d7c" providerId="ADAL" clId="{1F627770-31E3-4C24-B387-B5996DE9111A}" dt="2021-10-28T14:36:01.047" v="24" actId="1076"/>
          <ac:spMkLst>
            <pc:docMk/>
            <pc:sldMk cId="3710469796" sldId="323"/>
            <ac:spMk id="14" creationId="{00000000-0000-0000-0000-000000000000}"/>
          </ac:spMkLst>
        </pc:spChg>
        <pc:picChg chg="add del">
          <ac:chgData name="Nguyen, Huyen Anh" userId="78e4bf4e-71dd-4456-9a5f-fef5c8c12d7c" providerId="ADAL" clId="{1F627770-31E3-4C24-B387-B5996DE9111A}" dt="2021-10-28T14:35:26.837" v="16" actId="22"/>
          <ac:picMkLst>
            <pc:docMk/>
            <pc:sldMk cId="3710469796" sldId="323"/>
            <ac:picMk id="4" creationId="{A2214B5A-48DE-462A-A5EF-3608E267FFC8}"/>
          </ac:picMkLst>
        </pc:picChg>
        <pc:picChg chg="add mod ord">
          <ac:chgData name="Nguyen, Huyen Anh" userId="78e4bf4e-71dd-4456-9a5f-fef5c8c12d7c" providerId="ADAL" clId="{1F627770-31E3-4C24-B387-B5996DE9111A}" dt="2021-10-28T14:36:04.846" v="25" actId="171"/>
          <ac:picMkLst>
            <pc:docMk/>
            <pc:sldMk cId="3710469796" sldId="323"/>
            <ac:picMk id="6" creationId="{9E0C388B-C1D8-4084-972B-EC3349E0C979}"/>
          </ac:picMkLst>
        </pc:picChg>
        <pc:picChg chg="del">
          <ac:chgData name="Nguyen, Huyen Anh" userId="78e4bf4e-71dd-4456-9a5f-fef5c8c12d7c" providerId="ADAL" clId="{1F627770-31E3-4C24-B387-B5996DE9111A}" dt="2021-10-28T14:35:21.919" v="14" actId="478"/>
          <ac:picMkLst>
            <pc:docMk/>
            <pc:sldMk cId="3710469796" sldId="323"/>
            <ac:picMk id="9" creationId="{00000000-0000-0000-0000-000000000000}"/>
          </ac:picMkLst>
        </pc:picChg>
      </pc:sldChg>
    </pc:docChg>
  </pc:docChgLst>
  <pc:docChgLst>
    <pc:chgData name="Quéré, Olivier" userId="bdf58622-d48a-4315-97c9-33bbcc0042a4" providerId="ADAL" clId="{A6A333C9-287E-4494-86D0-CEADFEE1D122}"/>
    <pc:docChg chg="modSld sldOrd">
      <pc:chgData name="Quéré, Olivier" userId="bdf58622-d48a-4315-97c9-33bbcc0042a4" providerId="ADAL" clId="{A6A333C9-287E-4494-86D0-CEADFEE1D122}" dt="2020-12-04T10:26:35.918" v="1"/>
      <pc:docMkLst>
        <pc:docMk/>
      </pc:docMkLst>
      <pc:sldChg chg="ord">
        <pc:chgData name="Quéré, Olivier" userId="bdf58622-d48a-4315-97c9-33bbcc0042a4" providerId="ADAL" clId="{A6A333C9-287E-4494-86D0-CEADFEE1D122}" dt="2020-12-04T10:26:35.918" v="1"/>
        <pc:sldMkLst>
          <pc:docMk/>
          <pc:sldMk cId="462315939" sldId="309"/>
        </pc:sldMkLst>
      </pc:sldChg>
    </pc:docChg>
  </pc:docChgLst>
  <pc:docChgLst>
    <pc:chgData name="Quéré, Olivier" userId="bdf58622-d48a-4315-97c9-33bbcc0042a4" providerId="ADAL" clId="{73FA2B4B-207F-4B04-A9BF-7941188DA16B}"/>
    <pc:docChg chg="undo custSel addSld delSld modSld sldOrd">
      <pc:chgData name="Quéré, Olivier" userId="bdf58622-d48a-4315-97c9-33bbcc0042a4" providerId="ADAL" clId="{73FA2B4B-207F-4B04-A9BF-7941188DA16B}" dt="2020-09-22T15:44:05.621" v="64"/>
      <pc:docMkLst>
        <pc:docMk/>
      </pc:docMkLst>
      <pc:sldChg chg="addCm modCm">
        <pc:chgData name="Quéré, Olivier" userId="bdf58622-d48a-4315-97c9-33bbcc0042a4" providerId="ADAL" clId="{73FA2B4B-207F-4B04-A9BF-7941188DA16B}" dt="2020-09-22T15:16:39.720" v="52" actId="5900"/>
        <pc:sldMkLst>
          <pc:docMk/>
          <pc:sldMk cId="3431114347" sldId="285"/>
        </pc:sldMkLst>
      </pc:sldChg>
      <pc:sldChg chg="addCm modCm">
        <pc:chgData name="Quéré, Olivier" userId="bdf58622-d48a-4315-97c9-33bbcc0042a4" providerId="ADAL" clId="{73FA2B4B-207F-4B04-A9BF-7941188DA16B}" dt="2020-09-22T15:20:26.636" v="53" actId="5900"/>
        <pc:sldMkLst>
          <pc:docMk/>
          <pc:sldMk cId="3088901448" sldId="287"/>
        </pc:sldMkLst>
      </pc:sldChg>
      <pc:sldChg chg="modSp mod addCm modCm">
        <pc:chgData name="Quéré, Olivier" userId="bdf58622-d48a-4315-97c9-33bbcc0042a4" providerId="ADAL" clId="{73FA2B4B-207F-4B04-A9BF-7941188DA16B}" dt="2020-09-22T15:21:54.606" v="54" actId="14100"/>
        <pc:sldMkLst>
          <pc:docMk/>
          <pc:sldMk cId="1465522421" sldId="288"/>
        </pc:sldMkLst>
        <pc:picChg chg="mod">
          <ac:chgData name="Quéré, Olivier" userId="bdf58622-d48a-4315-97c9-33bbcc0042a4" providerId="ADAL" clId="{73FA2B4B-207F-4B04-A9BF-7941188DA16B}" dt="2020-09-22T15:21:54.606" v="54" actId="14100"/>
          <ac:picMkLst>
            <pc:docMk/>
            <pc:sldMk cId="1465522421" sldId="288"/>
            <ac:picMk id="7" creationId="{00000000-0000-0000-0000-000000000000}"/>
          </ac:picMkLst>
        </pc:picChg>
      </pc:sldChg>
      <pc:sldChg chg="addCm modCm">
        <pc:chgData name="Quéré, Olivier" userId="bdf58622-d48a-4315-97c9-33bbcc0042a4" providerId="ADAL" clId="{73FA2B4B-207F-4B04-A9BF-7941188DA16B}" dt="2020-09-22T12:34:32.398" v="13"/>
        <pc:sldMkLst>
          <pc:docMk/>
          <pc:sldMk cId="3136637837" sldId="289"/>
        </pc:sldMkLst>
      </pc:sldChg>
      <pc:sldChg chg="addCm modCm">
        <pc:chgData name="Quéré, Olivier" userId="bdf58622-d48a-4315-97c9-33bbcc0042a4" providerId="ADAL" clId="{73FA2B4B-207F-4B04-A9BF-7941188DA16B}" dt="2020-09-22T12:37:20.091" v="18"/>
        <pc:sldMkLst>
          <pc:docMk/>
          <pc:sldMk cId="3619248911" sldId="291"/>
        </pc:sldMkLst>
      </pc:sldChg>
      <pc:sldChg chg="addCm delCm modCm modNotesTx">
        <pc:chgData name="Quéré, Olivier" userId="bdf58622-d48a-4315-97c9-33bbcc0042a4" providerId="ADAL" clId="{73FA2B4B-207F-4B04-A9BF-7941188DA16B}" dt="2020-09-22T15:27:11.301" v="60" actId="20577"/>
        <pc:sldMkLst>
          <pc:docMk/>
          <pc:sldMk cId="1089992713" sldId="292"/>
        </pc:sldMkLst>
      </pc:sldChg>
      <pc:sldChg chg="addCm delCm modCm">
        <pc:chgData name="Quéré, Olivier" userId="bdf58622-d48a-4315-97c9-33bbcc0042a4" providerId="ADAL" clId="{73FA2B4B-207F-4B04-A9BF-7941188DA16B}" dt="2020-09-22T12:39:51.470" v="28"/>
        <pc:sldMkLst>
          <pc:docMk/>
          <pc:sldMk cId="2380594596" sldId="293"/>
        </pc:sldMkLst>
      </pc:sldChg>
      <pc:sldChg chg="modSp mod">
        <pc:chgData name="Quéré, Olivier" userId="bdf58622-d48a-4315-97c9-33bbcc0042a4" providerId="ADAL" clId="{73FA2B4B-207F-4B04-A9BF-7941188DA16B}" dt="2020-09-22T15:39:57.563" v="62" actId="1076"/>
        <pc:sldMkLst>
          <pc:docMk/>
          <pc:sldMk cId="1857934290" sldId="295"/>
        </pc:sldMkLst>
        <pc:picChg chg="mod">
          <ac:chgData name="Quéré, Olivier" userId="bdf58622-d48a-4315-97c9-33bbcc0042a4" providerId="ADAL" clId="{73FA2B4B-207F-4B04-A9BF-7941188DA16B}" dt="2020-09-22T15:39:57.563" v="62" actId="1076"/>
          <ac:picMkLst>
            <pc:docMk/>
            <pc:sldMk cId="1857934290" sldId="295"/>
            <ac:picMk id="2" creationId="{00000000-0000-0000-0000-000000000000}"/>
          </ac:picMkLst>
        </pc:picChg>
      </pc:sldChg>
      <pc:sldChg chg="addCm modCm">
        <pc:chgData name="Quéré, Olivier" userId="bdf58622-d48a-4315-97c9-33bbcc0042a4" providerId="ADAL" clId="{73FA2B4B-207F-4B04-A9BF-7941188DA16B}" dt="2020-09-22T12:52:35.797" v="51"/>
        <pc:sldMkLst>
          <pc:docMk/>
          <pc:sldMk cId="2601975314" sldId="296"/>
        </pc:sldMkLst>
      </pc:sldChg>
      <pc:sldChg chg="ord">
        <pc:chgData name="Quéré, Olivier" userId="bdf58622-d48a-4315-97c9-33bbcc0042a4" providerId="ADAL" clId="{73FA2B4B-207F-4B04-A9BF-7941188DA16B}" dt="2020-09-22T15:44:05.621" v="64"/>
        <pc:sldMkLst>
          <pc:docMk/>
          <pc:sldMk cId="696306708" sldId="298"/>
        </pc:sldMkLst>
      </pc:sldChg>
      <pc:sldChg chg="addCm modCm">
        <pc:chgData name="Quéré, Olivier" userId="bdf58622-d48a-4315-97c9-33bbcc0042a4" providerId="ADAL" clId="{73FA2B4B-207F-4B04-A9BF-7941188DA16B}" dt="2020-09-22T12:39:31.423" v="24"/>
        <pc:sldMkLst>
          <pc:docMk/>
          <pc:sldMk cId="3024524007" sldId="301"/>
        </pc:sldMkLst>
      </pc:sldChg>
      <pc:sldChg chg="addSp modSp new mod">
        <pc:chgData name="Quéré, Olivier" userId="bdf58622-d48a-4315-97c9-33bbcc0042a4" providerId="ADAL" clId="{73FA2B4B-207F-4B04-A9BF-7941188DA16B}" dt="2020-09-22T15:36:06.936" v="61" actId="1076"/>
        <pc:sldMkLst>
          <pc:docMk/>
          <pc:sldMk cId="1315457608" sldId="302"/>
        </pc:sldMkLst>
        <pc:spChg chg="add mod">
          <ac:chgData name="Quéré, Olivier" userId="bdf58622-d48a-4315-97c9-33bbcc0042a4" providerId="ADAL" clId="{73FA2B4B-207F-4B04-A9BF-7941188DA16B}" dt="2020-09-22T12:49:44.937" v="47" actId="20577"/>
          <ac:spMkLst>
            <pc:docMk/>
            <pc:sldMk cId="1315457608" sldId="302"/>
            <ac:spMk id="3" creationId="{C0ABED25-03DE-4B88-9F32-B8D03552215C}"/>
          </ac:spMkLst>
        </pc:spChg>
        <pc:spChg chg="add mod">
          <ac:chgData name="Quéré, Olivier" userId="bdf58622-d48a-4315-97c9-33bbcc0042a4" providerId="ADAL" clId="{73FA2B4B-207F-4B04-A9BF-7941188DA16B}" dt="2020-09-22T12:49:37.460" v="44" actId="20577"/>
          <ac:spMkLst>
            <pc:docMk/>
            <pc:sldMk cId="1315457608" sldId="302"/>
            <ac:spMk id="7" creationId="{558DAAB2-C941-4693-937C-7A3C93D8676C}"/>
          </ac:spMkLst>
        </pc:spChg>
        <pc:picChg chg="add mod">
          <ac:chgData name="Quéré, Olivier" userId="bdf58622-d48a-4315-97c9-33bbcc0042a4" providerId="ADAL" clId="{73FA2B4B-207F-4B04-A9BF-7941188DA16B}" dt="2020-09-22T15:36:06.936" v="61" actId="1076"/>
          <ac:picMkLst>
            <pc:docMk/>
            <pc:sldMk cId="1315457608" sldId="302"/>
            <ac:picMk id="5" creationId="{A5191EBF-F04B-45D0-AE06-1A66BBA216A2}"/>
          </ac:picMkLst>
        </pc:picChg>
        <pc:picChg chg="add mod">
          <ac:chgData name="Quéré, Olivier" userId="bdf58622-d48a-4315-97c9-33bbcc0042a4" providerId="ADAL" clId="{73FA2B4B-207F-4B04-A9BF-7941188DA16B}" dt="2020-09-22T12:49:52.249" v="49" actId="1076"/>
          <ac:picMkLst>
            <pc:docMk/>
            <pc:sldMk cId="1315457608" sldId="302"/>
            <ac:picMk id="9" creationId="{859A7DB1-C529-444A-9B11-6040342F3D6A}"/>
          </ac:picMkLst>
        </pc:picChg>
      </pc:sldChg>
      <pc:sldChg chg="new del">
        <pc:chgData name="Quéré, Olivier" userId="bdf58622-d48a-4315-97c9-33bbcc0042a4" providerId="ADAL" clId="{73FA2B4B-207F-4B04-A9BF-7941188DA16B}" dt="2020-09-22T12:46:03.358" v="36" actId="680"/>
        <pc:sldMkLst>
          <pc:docMk/>
          <pc:sldMk cId="2459738404" sldId="302"/>
        </pc:sldMkLst>
      </pc:sldChg>
      <pc:sldChg chg="new del">
        <pc:chgData name="Quéré, Olivier" userId="bdf58622-d48a-4315-97c9-33bbcc0042a4" providerId="ADAL" clId="{73FA2B4B-207F-4B04-A9BF-7941188DA16B}" dt="2020-09-22T12:44:06.894" v="34" actId="47"/>
        <pc:sldMkLst>
          <pc:docMk/>
          <pc:sldMk cId="3022467807"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t>23/06/2022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t>23/06/2022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t>23/06/2022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t>23/06/2022</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id="{10B85D6B-0F7B-41F5-8645-C5431527F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1366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405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9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4642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val="887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2891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6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67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71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val="2316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175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8579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9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782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6963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1707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7104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val="23982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val="1308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val="42834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id="{F42634EF-BC39-4966-90C8-4DBF4F3DFBAB}"/>
              </a:ext>
            </a:extLst>
          </p:cNvPr>
          <p:cNvGraphicFramePr/>
          <p:nvPr>
            <p:extLst>
              <p:ext uri="{D42A27DB-BD31-4B8C-83A1-F6EECF244321}">
                <p14:modId xmlns:p14="http://schemas.microsoft.com/office/powerpoint/2010/main"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val="20000"/>
                    </a:ext>
                  </a:extLst>
                </a:gridCol>
                <a:gridCol w="1803827">
                  <a:extLst>
                    <a:ext uri="{9D8B030D-6E8A-4147-A177-3AD203B41FA5}">
                      <a16:colId xmlns:a16="http://schemas.microsoft.com/office/drawing/2014/main" val="20001"/>
                    </a:ext>
                  </a:extLst>
                </a:gridCol>
                <a:gridCol w="1674090">
                  <a:extLst>
                    <a:ext uri="{9D8B030D-6E8A-4147-A177-3AD203B41FA5}">
                      <a16:colId xmlns:a16="http://schemas.microsoft.com/office/drawing/2014/main" val="20002"/>
                    </a:ext>
                  </a:extLst>
                </a:gridCol>
                <a:gridCol w="1839747">
                  <a:extLst>
                    <a:ext uri="{9D8B030D-6E8A-4147-A177-3AD203B41FA5}">
                      <a16:colId xmlns:a16="http://schemas.microsoft.com/office/drawing/2014/main" val="20003"/>
                    </a:ext>
                  </a:extLst>
                </a:gridCol>
                <a:gridCol w="1830304">
                  <a:extLst>
                    <a:ext uri="{9D8B030D-6E8A-4147-A177-3AD203B41FA5}">
                      <a16:colId xmlns:a16="http://schemas.microsoft.com/office/drawing/2014/main"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Content Placeholder 5">
            <a:extLst>
              <a:ext uri="{FF2B5EF4-FFF2-40B4-BE49-F238E27FC236}">
                <a16:creationId xmlns:a16="http://schemas.microsoft.com/office/drawing/2014/main"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val="7190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id="{131CF927-7AB5-4B36-AC2B-72DAFF79C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val="96300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val="3067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62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val="25941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46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6B5F9-3ECD-4A24-940E-2830CABC0956}">
  <ds:schemaRefs>
    <ds:schemaRef ds:uri="http://schemas.microsoft.com/sharepoint/v3/contenttype/forms"/>
  </ds:schemaRefs>
</ds:datastoreItem>
</file>

<file path=customXml/itemProps2.xml><?xml version="1.0" encoding="utf-8"?>
<ds:datastoreItem xmlns:ds="http://schemas.openxmlformats.org/officeDocument/2006/customXml" ds:itemID="{1FCA7E78-ABC1-480C-B3B0-782D4D0EAC20}">
  <ds:schemaRef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0552e3f6-1f20-4add-92b6-8fc3ff538f54"/>
    <ds:schemaRef ds:uri="http://schemas.microsoft.com/office/infopath/2007/PartnerControls"/>
    <ds:schemaRef ds:uri="616cf726-3716-428e-acd6-b0fcdd50ad6c"/>
  </ds:schemaRefs>
</ds:datastoreItem>
</file>

<file path=customXml/itemProps3.xml><?xml version="1.0" encoding="utf-8"?>
<ds:datastoreItem xmlns:ds="http://schemas.openxmlformats.org/officeDocument/2006/customXml" ds:itemID="{87B8CBB5-AB67-4391-89E3-BE366ED9E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cf726-3716-428e-acd6-b0fcdd50ad6c"/>
    <ds:schemaRef ds:uri="0552e3f6-1f20-4add-92b6-8fc3ff538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TotalTime>
  <Words>1765</Words>
  <Application>Microsoft Office PowerPoint</Application>
  <PresentationFormat>Personnalisé</PresentationFormat>
  <Paragraphs>137</Paragraphs>
  <Slides>29</Slides>
  <Notes>29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Calibri Light</vt:lpstr>
      <vt:lpstr>Consolas</vt:lpstr>
      <vt:lpstr>Gill Sans</vt:lpstr>
      <vt:lpstr>Gill Sans Light</vt:lpstr>
      <vt:lpstr>Helvetica Neue</vt:lpstr>
      <vt:lpstr>Lato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gmorat</cp:lastModifiedBy>
  <cp:revision>1</cp:revision>
  <dcterms:modified xsi:type="dcterms:W3CDTF">2022-06-22T23:36:07Z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