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9" r:id="rId4"/>
    <p:sldId id="281" r:id="rId5"/>
    <p:sldId id="280" r:id="rId6"/>
    <p:sldId id="267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90156" autoAdjust="0"/>
  </p:normalViewPr>
  <p:slideViewPr>
    <p:cSldViewPr snapToGrid="0">
      <p:cViewPr varScale="1">
        <p:scale>
          <a:sx n="93" d="100"/>
          <a:sy n="93" d="100"/>
        </p:scale>
        <p:origin x="232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5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9ED82-1F9D-4F14-892C-776EF12228BA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AC30-C860-4725-95C6-DD1639AA8141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67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AC30-C860-4725-95C6-DD1639AA814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5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AC30-C860-4725-95C6-DD1639AA814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60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AC30-C860-4725-95C6-DD1639AA814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65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AC30-C860-4725-95C6-DD1639AA814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12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AC30-C860-4725-95C6-DD1639AA814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55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・これは、何ですか？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-</a:t>
            </a:r>
            <a:r>
              <a:rPr lang="ja-JP" altLang="en-US" dirty="0"/>
              <a:t>家族です。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・誰の家族ですか？</a:t>
            </a:r>
            <a:endParaRPr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-</a:t>
            </a:r>
            <a:r>
              <a:rPr kumimoji="1" lang="ja-JP" altLang="en-US" dirty="0"/>
              <a:t>中村ソフィーの家族です。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・何人家族ですか？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-10</a:t>
            </a:r>
            <a:r>
              <a:rPr lang="ja-JP" altLang="en-US" dirty="0"/>
              <a:t>人家族です。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・「中村」は、どこの国の名前ですか？</a:t>
            </a:r>
            <a:endParaRPr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-</a:t>
            </a:r>
            <a:r>
              <a:rPr kumimoji="1" lang="ja-JP" altLang="en-US" dirty="0"/>
              <a:t>日本の名前です。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・日本人ですか？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-</a:t>
            </a:r>
            <a:r>
              <a:rPr kumimoji="1" lang="ja-JP" altLang="en-US" dirty="0"/>
              <a:t>日本人じゃないです。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・ソフィーさんのお父さんは、どこから来ましたか？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-</a:t>
            </a:r>
            <a:r>
              <a:rPr kumimoji="1" lang="ja-JP" altLang="en-US" dirty="0"/>
              <a:t>日本の広島です。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-</a:t>
            </a:r>
            <a:r>
              <a:rPr kumimoji="1" lang="ja-JP" altLang="en-US" dirty="0"/>
              <a:t>ソフィーのお父さんは、日本人です。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・ソフィーさんは、何人（なにじん）ですか？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-</a:t>
            </a:r>
            <a:r>
              <a:rPr kumimoji="1" lang="ja-JP" altLang="en-US" dirty="0"/>
              <a:t>フランス人です。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AC30-C860-4725-95C6-DD1639AA814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9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384334-A31E-DD0A-A617-AEC07E318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4EEB8B-611E-5933-3CBD-A82A9E353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58784C-6916-2EF2-9548-901FEC01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90332E-4F0E-84C5-CBE5-08ECEEF0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871D0-3B76-8B0D-3089-71445069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65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98CB92-5DD2-7990-E5B2-636FB85B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46BF83-DE22-6ED1-91D7-C6C664E5D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9628F4-D54C-0627-F7C7-9FA19B38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F74D49-BEDE-EFC9-CDCD-F070BF9B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0A8E09-74A9-1543-E4DD-1A30A340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6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FAD8EE-08DC-A2B7-93B1-0A2E6F059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96C7A8-8F65-4BE5-116A-88FDEC6C9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B1C03E-00FF-7A64-46DB-0F244AF9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E7A39D-5ACA-795F-8C27-A6E504F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74A1EA-625A-5E3E-62CB-E970D337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7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8A172F-EC07-BBCC-55A0-9A2C08A3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95A7AF-D97E-0CB2-6330-5236C6E20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7561D8-BD75-7A53-CC81-014C25CD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AF178B-7104-63A2-BC88-80330709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F7E8D5-7A17-F90D-EBB8-0B0538EE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9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68B78D-8861-1AA4-4E7A-23009D61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6E90E1-6AAC-A2B4-7E8F-8D0ABAA3C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C9C07C-24CA-C14A-DADA-C439EBED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F2DB0D-464E-D345-FA34-4442E1FB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C10A33-0F5C-CBE7-908D-759095FB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8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CEECB-62D3-D620-494F-6A154A82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63C2C3-2DAE-924F-9011-CD2D6C2F5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202DE2-60CE-6BDA-7830-7523A501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C4576D-0024-DBE9-534F-B975E703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750911-7D85-ABD9-9A08-9139B3ED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71D564-ACDB-E317-3706-DFE26BCD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70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167E3C-CF7F-02EC-7D87-2053EE7A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A67878-B392-EDDB-6819-ADD60216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CEE6D5-0E0E-499F-BF31-363B0E7C1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5DDEAB-2F9F-075F-8F49-DA460C561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DC3430-3CD9-4AA5-3B16-436ECF509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46AE4-8F68-D385-ECFE-6CCD135C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D908C2A-91F8-71A7-73E0-4B9B5037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CDDE95F-A0C9-D23B-85AB-01FCFAD8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5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149D1-B37C-3FE0-D703-9006F5B1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58E3EE-F52C-18C3-61AE-58DE50F3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EF2DF9-D278-2836-3F23-AFD5437A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F8119B-EC29-B41E-2F35-D8BD5725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77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968F5AA-9872-CBBA-B65C-FDE1C868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184F45-1B14-0739-CEB5-AB693D9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8CE4D1-CCA4-CFF0-CD56-CE9B6AA0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4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71B534-2EF2-B98E-D44E-3A68851C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9A88B4-A708-3A78-7E06-C83F4E13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47FFF7-7988-9371-0BA8-1D3C3FE72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F5626A-88B9-76B2-52C7-AF4BA1C3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79E4EE-0A16-E8A7-EC0C-A2EEEE26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535497-8394-3724-0B16-DB3FCBF9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7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253A7-A0A6-9B1B-127D-3BEA4846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B8E7A6-6253-6F48-4D0B-6D9237E10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33EDA0-9724-33D2-F3BA-AA577BEF5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42EF11-C5B6-0ED8-D856-5C304893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371D6D-8B14-9C76-3AC2-DBD16313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27CBC2-7D3A-657D-E129-D1855DE7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25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522082-59CD-D36F-A3AF-8E5A76DE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FE6303-A074-933E-3603-1EAEA9982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2CB334-64CD-F840-FD9C-AB3904A3D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94B9-4AE2-4584-9D12-A6AB9368EE30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BA1EE0-38BF-4FF8-82E7-1AF9DC819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8E9C86-C295-0283-8D62-C20F7E7EA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AFD1-87CB-4C66-A00A-835A8126B5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5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1.bp.blogspot.com/-o-vhft0XILs/WaFGHZDNHxI/AAAAAAAABEM/nf7033IyR346vtFhiGSELDJ5c5eMqzPEQCLcBGAs/s320/JMusic-Hits_Odoru-Ponpokorin_Chibi-Maruko-chan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lchetron.com/cdn/nono-chan-994c2da5-8951-4462-be70-994183ddd1d-resize-750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B72092-7DF1-F96B-3520-BB86D7CF223C}"/>
              </a:ext>
            </a:extLst>
          </p:cNvPr>
          <p:cNvSpPr/>
          <p:nvPr/>
        </p:nvSpPr>
        <p:spPr>
          <a:xfrm>
            <a:off x="700088" y="352867"/>
            <a:ext cx="6317400" cy="124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ちびまるこちゃんの「かぞく」</a:t>
            </a:r>
          </a:p>
        </p:txBody>
      </p:sp>
      <p:pic>
        <p:nvPicPr>
          <p:cNvPr id="22" name="Image 1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BDD31A14-826A-33B4-2A65-A6ED24328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67" y="1864607"/>
            <a:ext cx="5507665" cy="437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A92989D-E799-3A86-EE8C-3872AC5E65CB}"/>
              </a:ext>
            </a:extLst>
          </p:cNvPr>
          <p:cNvSpPr/>
          <p:nvPr/>
        </p:nvSpPr>
        <p:spPr>
          <a:xfrm>
            <a:off x="9313943" y="2994375"/>
            <a:ext cx="2551992" cy="701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ctr">
              <a:buFont typeface="+mj-ea"/>
              <a:buAutoNum type="circleNumDbPlain"/>
            </a:pPr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ともぞう（</a:t>
            </a:r>
            <a:r>
              <a:rPr lang="en-US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76</a:t>
            </a:r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さい）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FCB54E4-563C-594C-8998-48AABF8239FD}"/>
              </a:ext>
            </a:extLst>
          </p:cNvPr>
          <p:cNvCxnSpPr>
            <a:cxnSpLocks/>
          </p:cNvCxnSpPr>
          <p:nvPr/>
        </p:nvCxnSpPr>
        <p:spPr>
          <a:xfrm flipH="1">
            <a:off x="8250865" y="3486219"/>
            <a:ext cx="1063078" cy="56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64B89C1-B2E4-465E-02F1-0CE34D0B1DB6}"/>
              </a:ext>
            </a:extLst>
          </p:cNvPr>
          <p:cNvSpPr/>
          <p:nvPr/>
        </p:nvSpPr>
        <p:spPr>
          <a:xfrm>
            <a:off x="9313943" y="5885250"/>
            <a:ext cx="2286000" cy="701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②　こたけ（</a:t>
            </a:r>
            <a:r>
              <a:rPr lang="en-US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70</a:t>
            </a:r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さい）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C14B908-9C8F-B75C-53BD-833F746207D5}"/>
              </a:ext>
            </a:extLst>
          </p:cNvPr>
          <p:cNvCxnSpPr>
            <a:cxnSpLocks/>
          </p:cNvCxnSpPr>
          <p:nvPr/>
        </p:nvCxnSpPr>
        <p:spPr>
          <a:xfrm flipH="1" flipV="1">
            <a:off x="7017488" y="4544894"/>
            <a:ext cx="2357415" cy="1302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正方形/長方形 2047">
            <a:extLst>
              <a:ext uri="{FF2B5EF4-FFF2-40B4-BE49-F238E27FC236}">
                <a16:creationId xmlns:a16="http://schemas.microsoft.com/office/drawing/2014/main" id="{E72ADC3D-C4EF-CC7D-DE69-E321DCCD5343}"/>
              </a:ext>
            </a:extLst>
          </p:cNvPr>
          <p:cNvSpPr/>
          <p:nvPr/>
        </p:nvSpPr>
        <p:spPr>
          <a:xfrm>
            <a:off x="371076" y="1982934"/>
            <a:ext cx="2034540" cy="678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③ひろし（</a:t>
            </a:r>
            <a:r>
              <a:rPr lang="en-US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さい）</a:t>
            </a:r>
          </a:p>
        </p:txBody>
      </p:sp>
      <p:cxnSp>
        <p:nvCxnSpPr>
          <p:cNvPr id="2049" name="直線コネクタ 2048">
            <a:extLst>
              <a:ext uri="{FF2B5EF4-FFF2-40B4-BE49-F238E27FC236}">
                <a16:creationId xmlns:a16="http://schemas.microsoft.com/office/drawing/2014/main" id="{D46E9F27-2AF5-CF6F-0712-166FE895E3B3}"/>
              </a:ext>
            </a:extLst>
          </p:cNvPr>
          <p:cNvCxnSpPr>
            <a:cxnSpLocks/>
          </p:cNvCxnSpPr>
          <p:nvPr/>
        </p:nvCxnSpPr>
        <p:spPr>
          <a:xfrm flipH="1" flipV="1">
            <a:off x="2154156" y="2683974"/>
            <a:ext cx="1673565" cy="973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正方形/長方形 2051">
            <a:extLst>
              <a:ext uri="{FF2B5EF4-FFF2-40B4-BE49-F238E27FC236}">
                <a16:creationId xmlns:a16="http://schemas.microsoft.com/office/drawing/2014/main" id="{2DB85134-2309-9E24-2C9E-C7BA04EBD846}"/>
              </a:ext>
            </a:extLst>
          </p:cNvPr>
          <p:cNvSpPr/>
          <p:nvPr/>
        </p:nvSpPr>
        <p:spPr>
          <a:xfrm>
            <a:off x="7235631" y="969061"/>
            <a:ext cx="2551991" cy="71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④　すみれ（</a:t>
            </a:r>
            <a:r>
              <a:rPr lang="en-US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さい）</a:t>
            </a:r>
          </a:p>
        </p:txBody>
      </p:sp>
      <p:cxnSp>
        <p:nvCxnSpPr>
          <p:cNvPr id="2053" name="直線コネクタ 2052">
            <a:extLst>
              <a:ext uri="{FF2B5EF4-FFF2-40B4-BE49-F238E27FC236}">
                <a16:creationId xmlns:a16="http://schemas.microsoft.com/office/drawing/2014/main" id="{03E442DC-BE64-3ED4-DA83-3D4B8793D6EB}"/>
              </a:ext>
            </a:extLst>
          </p:cNvPr>
          <p:cNvCxnSpPr>
            <a:cxnSpLocks/>
          </p:cNvCxnSpPr>
          <p:nvPr/>
        </p:nvCxnSpPr>
        <p:spPr>
          <a:xfrm flipV="1">
            <a:off x="6337005" y="1334821"/>
            <a:ext cx="884022" cy="111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2B7EA6-6718-B725-D0DD-D975F12C344E}"/>
              </a:ext>
            </a:extLst>
          </p:cNvPr>
          <p:cNvSpPr/>
          <p:nvPr/>
        </p:nvSpPr>
        <p:spPr>
          <a:xfrm>
            <a:off x="500063" y="4940004"/>
            <a:ext cx="2675173" cy="678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⑤　さきこ（</a:t>
            </a:r>
            <a:r>
              <a:rPr lang="en-US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11</a:t>
            </a:r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さい）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19EA1B3-88F6-29B2-6FB7-CDAADEABF591}"/>
              </a:ext>
            </a:extLst>
          </p:cNvPr>
          <p:cNvCxnSpPr>
            <a:cxnSpLocks/>
          </p:cNvCxnSpPr>
          <p:nvPr/>
        </p:nvCxnSpPr>
        <p:spPr>
          <a:xfrm flipH="1">
            <a:off x="3205716" y="4772025"/>
            <a:ext cx="1673565" cy="48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AFD59B-4139-61FA-46AB-CC40B418C756}"/>
              </a:ext>
            </a:extLst>
          </p:cNvPr>
          <p:cNvSpPr/>
          <p:nvPr/>
        </p:nvSpPr>
        <p:spPr>
          <a:xfrm>
            <a:off x="2990938" y="6023949"/>
            <a:ext cx="2489237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⑥　ももこ（</a:t>
            </a:r>
            <a:r>
              <a:rPr lang="en-US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lang="ja-JP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さい）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DD91CAA-2626-6B14-BFCE-6A8A5787BF5E}"/>
              </a:ext>
            </a:extLst>
          </p:cNvPr>
          <p:cNvCxnSpPr>
            <a:cxnSpLocks/>
          </p:cNvCxnSpPr>
          <p:nvPr/>
        </p:nvCxnSpPr>
        <p:spPr>
          <a:xfrm flipH="1">
            <a:off x="4879281" y="5382917"/>
            <a:ext cx="952123" cy="66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DF59DBCA-63AA-2593-6224-7392CE7E9F95}"/>
              </a:ext>
            </a:extLst>
          </p:cNvPr>
          <p:cNvSpPr txBox="1"/>
          <p:nvPr/>
        </p:nvSpPr>
        <p:spPr>
          <a:xfrm>
            <a:off x="8443731" y="81909"/>
            <a:ext cx="372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: </a:t>
            </a:r>
            <a:r>
              <a:rPr lang="fr-FR" sz="1000" dirty="0">
                <a:hlinkClick r:id="rId4"/>
              </a:rPr>
              <a:t>https://1.bp.blogspot.com/-o-vhft0XILs/WaFGHZDNHxI/AAAAAAAABEM/nf7033IyR346vtFhiGSELDJ5c5eMqzPEQCLcBGAs/s320/JMusic-Hits_Odoru-Ponpokorin_Chibi-Maruko-chan2.jpg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26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B72092-7DF1-F96B-3520-BB86D7CF223C}"/>
              </a:ext>
            </a:extLst>
          </p:cNvPr>
          <p:cNvSpPr/>
          <p:nvPr/>
        </p:nvSpPr>
        <p:spPr>
          <a:xfrm>
            <a:off x="700088" y="352867"/>
            <a:ext cx="6317400" cy="124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ちびまるこちゃんの「かぞく」</a:t>
            </a:r>
          </a:p>
        </p:txBody>
      </p:sp>
      <p:pic>
        <p:nvPicPr>
          <p:cNvPr id="22" name="Image 1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BDD31A14-826A-33B4-2A65-A6ED24328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67" y="1864607"/>
            <a:ext cx="5507665" cy="437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A92989D-E799-3A86-EE8C-3872AC5E65CB}"/>
              </a:ext>
            </a:extLst>
          </p:cNvPr>
          <p:cNvSpPr/>
          <p:nvPr/>
        </p:nvSpPr>
        <p:spPr>
          <a:xfrm>
            <a:off x="9313943" y="2994375"/>
            <a:ext cx="2551992" cy="701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ctr">
              <a:buFont typeface="+mj-ea"/>
              <a:buAutoNum type="circleNumDbPlain"/>
            </a:pPr>
            <a:r>
              <a:rPr lang="ja-JP" altLang="en-US" sz="3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そふ</a:t>
            </a:r>
            <a:endParaRPr lang="ja-JP" sz="3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FCB54E4-563C-594C-8998-48AABF8239FD}"/>
              </a:ext>
            </a:extLst>
          </p:cNvPr>
          <p:cNvCxnSpPr>
            <a:cxnSpLocks/>
          </p:cNvCxnSpPr>
          <p:nvPr/>
        </p:nvCxnSpPr>
        <p:spPr>
          <a:xfrm flipH="1">
            <a:off x="8250865" y="3486219"/>
            <a:ext cx="1063078" cy="56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64B89C1-B2E4-465E-02F1-0CE34D0B1DB6}"/>
              </a:ext>
            </a:extLst>
          </p:cNvPr>
          <p:cNvSpPr/>
          <p:nvPr/>
        </p:nvSpPr>
        <p:spPr>
          <a:xfrm>
            <a:off x="9313943" y="5885250"/>
            <a:ext cx="2286000" cy="701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3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②　</a:t>
            </a:r>
            <a:r>
              <a:rPr lang="ja-JP" altLang="en-US" sz="3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そぼ</a:t>
            </a:r>
            <a:endParaRPr lang="ja-JP" sz="3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C14B908-9C8F-B75C-53BD-833F746207D5}"/>
              </a:ext>
            </a:extLst>
          </p:cNvPr>
          <p:cNvCxnSpPr>
            <a:cxnSpLocks/>
          </p:cNvCxnSpPr>
          <p:nvPr/>
        </p:nvCxnSpPr>
        <p:spPr>
          <a:xfrm flipH="1" flipV="1">
            <a:off x="7017488" y="4544894"/>
            <a:ext cx="2357415" cy="1302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正方形/長方形 2047">
            <a:extLst>
              <a:ext uri="{FF2B5EF4-FFF2-40B4-BE49-F238E27FC236}">
                <a16:creationId xmlns:a16="http://schemas.microsoft.com/office/drawing/2014/main" id="{E72ADC3D-C4EF-CC7D-DE69-E321DCCD5343}"/>
              </a:ext>
            </a:extLst>
          </p:cNvPr>
          <p:cNvSpPr/>
          <p:nvPr/>
        </p:nvSpPr>
        <p:spPr>
          <a:xfrm>
            <a:off x="371076" y="1982934"/>
            <a:ext cx="2034540" cy="678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3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③</a:t>
            </a:r>
            <a:r>
              <a:rPr lang="ja-JP" altLang="en-US" sz="3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ちち</a:t>
            </a:r>
            <a:endParaRPr lang="ja-JP" sz="3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049" name="直線コネクタ 2048">
            <a:extLst>
              <a:ext uri="{FF2B5EF4-FFF2-40B4-BE49-F238E27FC236}">
                <a16:creationId xmlns:a16="http://schemas.microsoft.com/office/drawing/2014/main" id="{D46E9F27-2AF5-CF6F-0712-166FE895E3B3}"/>
              </a:ext>
            </a:extLst>
          </p:cNvPr>
          <p:cNvCxnSpPr>
            <a:cxnSpLocks/>
          </p:cNvCxnSpPr>
          <p:nvPr/>
        </p:nvCxnSpPr>
        <p:spPr>
          <a:xfrm flipH="1" flipV="1">
            <a:off x="2154156" y="2683974"/>
            <a:ext cx="1673565" cy="973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正方形/長方形 2051">
            <a:extLst>
              <a:ext uri="{FF2B5EF4-FFF2-40B4-BE49-F238E27FC236}">
                <a16:creationId xmlns:a16="http://schemas.microsoft.com/office/drawing/2014/main" id="{2DB85134-2309-9E24-2C9E-C7BA04EBD846}"/>
              </a:ext>
            </a:extLst>
          </p:cNvPr>
          <p:cNvSpPr/>
          <p:nvPr/>
        </p:nvSpPr>
        <p:spPr>
          <a:xfrm>
            <a:off x="7235631" y="969061"/>
            <a:ext cx="2551991" cy="71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3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④　</a:t>
            </a:r>
            <a:r>
              <a:rPr lang="ja-JP" altLang="en-US" sz="3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はは</a:t>
            </a:r>
            <a:endParaRPr lang="ja-JP" sz="3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053" name="直線コネクタ 2052">
            <a:extLst>
              <a:ext uri="{FF2B5EF4-FFF2-40B4-BE49-F238E27FC236}">
                <a16:creationId xmlns:a16="http://schemas.microsoft.com/office/drawing/2014/main" id="{03E442DC-BE64-3ED4-DA83-3D4B8793D6EB}"/>
              </a:ext>
            </a:extLst>
          </p:cNvPr>
          <p:cNvCxnSpPr>
            <a:cxnSpLocks/>
          </p:cNvCxnSpPr>
          <p:nvPr/>
        </p:nvCxnSpPr>
        <p:spPr>
          <a:xfrm flipV="1">
            <a:off x="6337005" y="1334821"/>
            <a:ext cx="884022" cy="111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A2B7EA6-6718-B725-D0DD-D975F12C344E}"/>
              </a:ext>
            </a:extLst>
          </p:cNvPr>
          <p:cNvSpPr/>
          <p:nvPr/>
        </p:nvSpPr>
        <p:spPr>
          <a:xfrm>
            <a:off x="500063" y="4940004"/>
            <a:ext cx="2675173" cy="678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3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⑤　</a:t>
            </a:r>
            <a:r>
              <a:rPr lang="ja-JP" altLang="en-US" sz="3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あね</a:t>
            </a:r>
            <a:endParaRPr lang="ja-JP" sz="3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19EA1B3-88F6-29B2-6FB7-CDAADEABF591}"/>
              </a:ext>
            </a:extLst>
          </p:cNvPr>
          <p:cNvCxnSpPr>
            <a:cxnSpLocks/>
          </p:cNvCxnSpPr>
          <p:nvPr/>
        </p:nvCxnSpPr>
        <p:spPr>
          <a:xfrm flipH="1">
            <a:off x="3205716" y="4772025"/>
            <a:ext cx="1673565" cy="48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AFD59B-4139-61FA-46AB-CC40B418C756}"/>
              </a:ext>
            </a:extLst>
          </p:cNvPr>
          <p:cNvSpPr/>
          <p:nvPr/>
        </p:nvSpPr>
        <p:spPr>
          <a:xfrm>
            <a:off x="2990938" y="6023949"/>
            <a:ext cx="2489237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3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⑥　</a:t>
            </a:r>
            <a:r>
              <a:rPr lang="ja-JP" altLang="en-US" sz="3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わたし</a:t>
            </a:r>
            <a:endParaRPr lang="ja-JP" sz="3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DD91CAA-2626-6B14-BFCE-6A8A5787BF5E}"/>
              </a:ext>
            </a:extLst>
          </p:cNvPr>
          <p:cNvCxnSpPr>
            <a:cxnSpLocks/>
          </p:cNvCxnSpPr>
          <p:nvPr/>
        </p:nvCxnSpPr>
        <p:spPr>
          <a:xfrm flipH="1">
            <a:off x="4879281" y="5382917"/>
            <a:ext cx="952123" cy="66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6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B72092-7DF1-F96B-3520-BB86D7CF223C}"/>
              </a:ext>
            </a:extLst>
          </p:cNvPr>
          <p:cNvSpPr/>
          <p:nvPr/>
        </p:nvSpPr>
        <p:spPr>
          <a:xfrm>
            <a:off x="700088" y="352867"/>
            <a:ext cx="6317400" cy="124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ちびまるこちゃんの「かぞく」</a:t>
            </a:r>
          </a:p>
        </p:txBody>
      </p:sp>
      <p:pic>
        <p:nvPicPr>
          <p:cNvPr id="22" name="Image 1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BDD31A14-826A-33B4-2A65-A6ED24328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67" y="1864607"/>
            <a:ext cx="5507665" cy="4371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8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B72092-7DF1-F96B-3520-BB86D7CF223C}"/>
              </a:ext>
            </a:extLst>
          </p:cNvPr>
          <p:cNvSpPr/>
          <p:nvPr/>
        </p:nvSpPr>
        <p:spPr>
          <a:xfrm>
            <a:off x="700088" y="352867"/>
            <a:ext cx="6317400" cy="1243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やまだ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さんの「かぞく」</a:t>
            </a:r>
          </a:p>
        </p:txBody>
      </p:sp>
      <p:pic>
        <p:nvPicPr>
          <p:cNvPr id="3" name="図 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773DEB9E-ACED-36CB-4097-522637F5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33" y="1841499"/>
            <a:ext cx="9013290" cy="43588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0AFC04-6E17-D0C5-C10B-1805F9C2E7BC}"/>
              </a:ext>
            </a:extLst>
          </p:cNvPr>
          <p:cNvSpPr txBox="1"/>
          <p:nvPr/>
        </p:nvSpPr>
        <p:spPr>
          <a:xfrm>
            <a:off x="8077200" y="305625"/>
            <a:ext cx="379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: </a:t>
            </a:r>
            <a:r>
              <a:rPr lang="fr-FR" sz="1000" dirty="0">
                <a:hlinkClick r:id="rId4"/>
              </a:rPr>
              <a:t>https://alchetron.com/cdn/nono-chan-994c2da5-8951-4462-be70-994183ddd1d-resize-750.jpeg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45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vmedia.discovernikkei.org/articles/7005/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-15580"/>
            <a:ext cx="8143932" cy="6790989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5738810" y="1428736"/>
            <a:ext cx="1357322" cy="78581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7810512" y="3500438"/>
            <a:ext cx="1357322" cy="78581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386" y="755316"/>
            <a:ext cx="699408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DBD6CE-2A6C-0C67-488E-03DFDE0C99B6}"/>
              </a:ext>
            </a:extLst>
          </p:cNvPr>
          <p:cNvSpPr/>
          <p:nvPr/>
        </p:nvSpPr>
        <p:spPr>
          <a:xfrm>
            <a:off x="312957" y="43782"/>
            <a:ext cx="3943350" cy="11496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　　　　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▶いろいろな日系人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DA2923-19F6-0BF5-19C6-39B7A2582417}"/>
              </a:ext>
            </a:extLst>
          </p:cNvPr>
          <p:cNvSpPr/>
          <p:nvPr/>
        </p:nvSpPr>
        <p:spPr>
          <a:xfrm>
            <a:off x="624527" y="2019300"/>
            <a:ext cx="3631779" cy="3981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なまえ：</a:t>
            </a:r>
            <a:endParaRPr lang="en-US" altLang="ja-JP" sz="2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ソフィー・ナカムラ</a:t>
            </a:r>
            <a:endParaRPr kumimoji="1" lang="en-US" altLang="ja-JP" sz="2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くに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：ニューカレドニア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ちち</a:t>
            </a:r>
            <a:r>
              <a:rPr kumimoji="1"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しゅっしん</a:t>
            </a:r>
            <a:r>
              <a:rPr kumimoji="1"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：ひろしま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はは</a:t>
            </a:r>
            <a:r>
              <a:rPr kumimoji="1"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しゅっしん</a:t>
            </a:r>
            <a:r>
              <a:rPr kumimoji="1"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サン・ルイ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B6DD9E9-B3C2-E6E1-F66C-78867E808FDA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256306" y="2781300"/>
            <a:ext cx="1340272" cy="12287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BE42C4E-65E8-657F-43AE-7F53791B4E86}"/>
              </a:ext>
            </a:extLst>
          </p:cNvPr>
          <p:cNvSpPr txBox="1"/>
          <p:nvPr/>
        </p:nvSpPr>
        <p:spPr>
          <a:xfrm>
            <a:off x="312957" y="6470073"/>
            <a:ext cx="2308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Source : Famille de Mme Nakamura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281</Words>
  <Application>Microsoft Macintosh PowerPoint</Application>
  <PresentationFormat>Grand écran</PresentationFormat>
  <Paragraphs>55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Meiryo UI</vt:lpstr>
      <vt:lpstr>游ゴシック</vt:lpstr>
      <vt:lpstr>游ゴシック Light</vt:lpstr>
      <vt:lpstr>Arial</vt:lpstr>
      <vt:lpstr>Office テーマ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上田 裕子</dc:creator>
  <cp:lastModifiedBy>Marine Depléchin</cp:lastModifiedBy>
  <cp:revision>19</cp:revision>
  <dcterms:created xsi:type="dcterms:W3CDTF">2023-07-24T00:16:03Z</dcterms:created>
  <dcterms:modified xsi:type="dcterms:W3CDTF">2023-09-16T07:10:20Z</dcterms:modified>
</cp:coreProperties>
</file>